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87" r:id="rId3"/>
    <p:sldId id="288" r:id="rId4"/>
    <p:sldId id="285" r:id="rId5"/>
    <p:sldId id="286" r:id="rId6"/>
    <p:sldId id="282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2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Celtic Sea</a:t>
            </a:r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Dublin, 12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The working Group will draft advice for the COM on setting the fishing opportunities for 2019 based on the </a:t>
            </a:r>
            <a:r>
              <a:rPr lang="en-US" sz="2400" dirty="0" smtClean="0">
                <a:solidFill>
                  <a:srgbClr val="00B050"/>
                </a:solidFill>
              </a:rPr>
              <a:t>discussion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Write a letter to the COM requesting an independent ICES evaluation on seismic activities in NWW and the potential effects</a:t>
            </a:r>
            <a:endParaRPr lang="en-I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Input draft advice ‘Addressing Choke Risk in NWW after exemptions’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29884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1930226"/>
          </a:xfrm>
        </p:spPr>
        <p:txBody>
          <a:bodyPr>
            <a:normAutofit/>
          </a:bodyPr>
          <a:lstStyle/>
          <a:p>
            <a:pPr lvl="0" algn="l"/>
            <a:r>
              <a:rPr lang="en-IE" b="1" dirty="0" smtClean="0">
                <a:solidFill>
                  <a:prstClr val="black"/>
                </a:solidFill>
              </a:rPr>
              <a:t>3. </a:t>
            </a:r>
            <a:r>
              <a:rPr lang="en-IE" b="1" dirty="0" smtClean="0"/>
              <a:t>Actions on </a:t>
            </a:r>
            <a:r>
              <a:rPr lang="en-IE" b="1" smtClean="0"/>
              <a:t>underwater </a:t>
            </a:r>
            <a:r>
              <a:rPr lang="en-IE" b="1" smtClean="0"/>
              <a:t>noise </a:t>
            </a:r>
            <a:r>
              <a:rPr lang="en-IE" b="1" dirty="0" smtClean="0"/>
              <a:t>in NWW</a:t>
            </a:r>
            <a:r>
              <a:rPr lang="en-IE" b="1" dirty="0"/>
              <a:t/>
            </a:r>
            <a:br>
              <a:rPr lang="en-IE" b="1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77281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IE" sz="2400" dirty="0" smtClean="0"/>
              <a:t>Referencing the discussion at the Horizontal Working Group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31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92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NWWAC Working Group 2</vt:lpstr>
      <vt:lpstr>1. Action points</vt:lpstr>
      <vt:lpstr>2. Input draft advice ‘Addressing Choke Risk in NWW after exemptions’</vt:lpstr>
      <vt:lpstr>3. Actions on underwater noise in NWW 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48</cp:revision>
  <cp:lastPrinted>2015-09-15T10:48:00Z</cp:lastPrinted>
  <dcterms:created xsi:type="dcterms:W3CDTF">2015-09-07T16:44:37Z</dcterms:created>
  <dcterms:modified xsi:type="dcterms:W3CDTF">2018-09-11T11:31:27Z</dcterms:modified>
</cp:coreProperties>
</file>