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handoutMasterIdLst>
    <p:handoutMasterId r:id="rId13"/>
  </p:handoutMasterIdLst>
  <p:sldIdLst>
    <p:sldId id="272" r:id="rId3"/>
    <p:sldId id="256" r:id="rId4"/>
    <p:sldId id="266" r:id="rId5"/>
    <p:sldId id="267" r:id="rId6"/>
    <p:sldId id="268" r:id="rId7"/>
    <p:sldId id="257" r:id="rId8"/>
    <p:sldId id="269" r:id="rId9"/>
    <p:sldId id="270" r:id="rId10"/>
    <p:sldId id="258" r:id="rId11"/>
  </p:sldIdLst>
  <p:sldSz cx="9144000" cy="6858000" type="screen4x3"/>
  <p:notesSz cx="6718300" cy="9855200"/>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66CF"/>
    <a:srgbClr val="3E6FD2"/>
    <a:srgbClr val="2D5EC1"/>
    <a:srgbClr val="BDDEFF"/>
    <a:srgbClr val="99CCFF"/>
    <a:srgbClr val="808080"/>
    <a:srgbClr val="FFD624"/>
    <a:srgbClr val="0F5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73" autoAdjust="0"/>
  </p:normalViewPr>
  <p:slideViewPr>
    <p:cSldViewPr>
      <p:cViewPr>
        <p:scale>
          <a:sx n="100" d="100"/>
          <a:sy n="100" d="100"/>
        </p:scale>
        <p:origin x="-282" y="9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11996" cy="493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06" tIns="45304" rIns="90606" bIns="45304"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1" name="Rectangle 3"/>
          <p:cNvSpPr>
            <a:spLocks noGrp="1" noChangeArrowheads="1"/>
          </p:cNvSpPr>
          <p:nvPr>
            <p:ph type="dt" sz="quarter" idx="1"/>
          </p:nvPr>
        </p:nvSpPr>
        <p:spPr bwMode="auto">
          <a:xfrm>
            <a:off x="3804736" y="0"/>
            <a:ext cx="2911996" cy="493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06" tIns="45304" rIns="90606" bIns="45304"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7892" name="Rectangle 4"/>
          <p:cNvSpPr>
            <a:spLocks noGrp="1" noChangeArrowheads="1"/>
          </p:cNvSpPr>
          <p:nvPr>
            <p:ph type="ftr" sz="quarter" idx="2"/>
          </p:nvPr>
        </p:nvSpPr>
        <p:spPr bwMode="auto">
          <a:xfrm>
            <a:off x="0" y="9360314"/>
            <a:ext cx="2911996" cy="493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06" tIns="45304" rIns="90606" bIns="45304"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3" name="Rectangle 5"/>
          <p:cNvSpPr>
            <a:spLocks noGrp="1" noChangeArrowheads="1"/>
          </p:cNvSpPr>
          <p:nvPr>
            <p:ph type="sldNum" sz="quarter" idx="3"/>
          </p:nvPr>
        </p:nvSpPr>
        <p:spPr bwMode="auto">
          <a:xfrm>
            <a:off x="3804736" y="9360314"/>
            <a:ext cx="2911996" cy="493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06" tIns="45304" rIns="90606" bIns="45304" numCol="1" anchor="b" anchorCtr="0" compatLnSpc="1">
            <a:prstTxWarp prst="textNoShape">
              <a:avLst/>
            </a:prstTxWarp>
          </a:bodyPr>
          <a:lstStyle>
            <a:lvl1pPr algn="r">
              <a:defRPr>
                <a:solidFill>
                  <a:schemeClr val="tx1"/>
                </a:solidFill>
                <a:latin typeface="Arial" charset="0"/>
              </a:defRPr>
            </a:lvl1pPr>
          </a:lstStyle>
          <a:p>
            <a:fld id="{70E76592-6AC2-46C7-A0F1-CD53CA32E6B4}" type="slidenum">
              <a:rPr lang="en-GB" altLang="en-US"/>
              <a:pPr/>
              <a:t>‹#›</a:t>
            </a:fld>
            <a:endParaRPr lang="en-GB" altLang="en-US"/>
          </a:p>
        </p:txBody>
      </p:sp>
    </p:spTree>
    <p:extLst>
      <p:ext uri="{BB962C8B-B14F-4D97-AF65-F5344CB8AC3E}">
        <p14:creationId xmlns:p14="http://schemas.microsoft.com/office/powerpoint/2010/main" val="146571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11996" cy="493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06" tIns="45304" rIns="90606" bIns="45304"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6867" name="Rectangle 3"/>
          <p:cNvSpPr>
            <a:spLocks noGrp="1" noChangeArrowheads="1"/>
          </p:cNvSpPr>
          <p:nvPr>
            <p:ph type="dt" idx="1"/>
          </p:nvPr>
        </p:nvSpPr>
        <p:spPr bwMode="auto">
          <a:xfrm>
            <a:off x="3804736" y="0"/>
            <a:ext cx="2911996" cy="493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06" tIns="45304" rIns="90606" bIns="45304"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6868" name="Rectangle 4"/>
          <p:cNvSpPr>
            <a:spLocks noGrp="1" noRot="1" noChangeAspect="1" noChangeArrowheads="1" noTextEdit="1"/>
          </p:cNvSpPr>
          <p:nvPr>
            <p:ph type="sldImg" idx="2"/>
          </p:nvPr>
        </p:nvSpPr>
        <p:spPr bwMode="auto">
          <a:xfrm>
            <a:off x="896938" y="739775"/>
            <a:ext cx="4926012" cy="36957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71517" y="4680945"/>
            <a:ext cx="5375267" cy="4435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06" tIns="45304" rIns="90606" bIns="45304"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6870" name="Rectangle 6"/>
          <p:cNvSpPr>
            <a:spLocks noGrp="1" noChangeArrowheads="1"/>
          </p:cNvSpPr>
          <p:nvPr>
            <p:ph type="ftr" sz="quarter" idx="4"/>
          </p:nvPr>
        </p:nvSpPr>
        <p:spPr bwMode="auto">
          <a:xfrm>
            <a:off x="0" y="9360314"/>
            <a:ext cx="2911996" cy="493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06" tIns="45304" rIns="90606" bIns="45304"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6871" name="Rectangle 7"/>
          <p:cNvSpPr>
            <a:spLocks noGrp="1" noChangeArrowheads="1"/>
          </p:cNvSpPr>
          <p:nvPr>
            <p:ph type="sldNum" sz="quarter" idx="5"/>
          </p:nvPr>
        </p:nvSpPr>
        <p:spPr bwMode="auto">
          <a:xfrm>
            <a:off x="3804736" y="9360314"/>
            <a:ext cx="2911996" cy="493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06" tIns="45304" rIns="90606" bIns="45304" numCol="1" anchor="b" anchorCtr="0" compatLnSpc="1">
            <a:prstTxWarp prst="textNoShape">
              <a:avLst/>
            </a:prstTxWarp>
          </a:bodyPr>
          <a:lstStyle>
            <a:lvl1pPr algn="r">
              <a:defRPr>
                <a:solidFill>
                  <a:schemeClr val="tx1"/>
                </a:solidFill>
                <a:latin typeface="Arial" charset="0"/>
              </a:defRPr>
            </a:lvl1pPr>
          </a:lstStyle>
          <a:p>
            <a:fld id="{48730F72-9EC7-4439-BD34-9DEE16103C6D}" type="slidenum">
              <a:rPr lang="en-GB" altLang="en-US"/>
              <a:pPr/>
              <a:t>‹#›</a:t>
            </a:fld>
            <a:endParaRPr lang="en-GB" altLang="en-US"/>
          </a:p>
        </p:txBody>
      </p:sp>
    </p:spTree>
    <p:extLst>
      <p:ext uri="{BB962C8B-B14F-4D97-AF65-F5344CB8AC3E}">
        <p14:creationId xmlns:p14="http://schemas.microsoft.com/office/powerpoint/2010/main" val="30457874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a:solidFill>
                <a:schemeClr val="lt1"/>
              </a:solidFill>
              <a:latin typeface="+mn-lt"/>
            </a:endParaRPr>
          </a:p>
        </p:txBody>
      </p:sp>
      <p:pic>
        <p:nvPicPr>
          <p:cNvPr id="3086"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en-US" altLang="en-US" noProof="0" smtClean="0"/>
              <a:t>Click to edit Master title style</a:t>
            </a:r>
            <a:endParaRPr lang="en-GB" altLang="en-US"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en-US" altLang="en-US" noProof="0" smtClean="0"/>
              <a:t>Click to edit Master subtitle style</a:t>
            </a:r>
            <a:endParaRPr lang="en-GB" altLang="en-US" noProof="0" smtClean="0"/>
          </a:p>
        </p:txBody>
      </p:sp>
      <p:sp>
        <p:nvSpPr>
          <p:cNvPr id="3078" name="Rectangle 6"/>
          <p:cNvSpPr>
            <a:spLocks noGrp="1" noChangeArrowheads="1"/>
          </p:cNvSpPr>
          <p:nvPr>
            <p:ph type="dt" sz="half" idx="2"/>
          </p:nvPr>
        </p:nvSpPr>
        <p:spPr/>
        <p:txBody>
          <a:bodyPr/>
          <a:lstStyle>
            <a:lvl1pPr>
              <a:defRPr sz="1200" b="1">
                <a:solidFill>
                  <a:schemeClr val="bg1"/>
                </a:solidFill>
                <a:latin typeface="+mn-lt"/>
              </a:defRPr>
            </a:lvl1pPr>
          </a:lstStyle>
          <a:p>
            <a:endParaRPr lang="en-GB" altLang="en-US"/>
          </a:p>
        </p:txBody>
      </p:sp>
      <p:sp>
        <p:nvSpPr>
          <p:cNvPr id="3079" name="Rectangle 7"/>
          <p:cNvSpPr>
            <a:spLocks noGrp="1" noChangeArrowheads="1"/>
          </p:cNvSpPr>
          <p:nvPr>
            <p:ph type="ftr" sz="quarter" idx="3"/>
          </p:nvPr>
        </p:nvSpPr>
        <p:spPr/>
        <p:txBody>
          <a:bodyPr/>
          <a:lstStyle>
            <a:lvl1pPr>
              <a:defRPr>
                <a:solidFill>
                  <a:schemeClr val="bg1"/>
                </a:solidFill>
                <a:latin typeface="+mn-lt"/>
              </a:defRPr>
            </a:lvl1pPr>
          </a:lstStyle>
          <a:p>
            <a:endParaRPr lang="en-GB" altLang="en-US"/>
          </a:p>
        </p:txBody>
      </p:sp>
      <p:sp>
        <p:nvSpPr>
          <p:cNvPr id="3080" name="Rectangle 8"/>
          <p:cNvSpPr>
            <a:spLocks noGrp="1" noChangeArrowheads="1"/>
          </p:cNvSpPr>
          <p:nvPr>
            <p:ph type="sldNum" sz="quarter" idx="4"/>
          </p:nvPr>
        </p:nvSpPr>
        <p:spPr/>
        <p:txBody>
          <a:bodyPr/>
          <a:lstStyle>
            <a:lvl1pPr>
              <a:defRPr>
                <a:solidFill>
                  <a:schemeClr val="bg1"/>
                </a:solidFill>
                <a:latin typeface="+mn-lt"/>
              </a:defRPr>
            </a:lvl1pPr>
          </a:lstStyle>
          <a:p>
            <a:fld id="{836F2361-2754-4B7D-8948-B8D0D08BD8EA}" type="slidenum">
              <a:rPr lang="en-GB" altLang="en-US"/>
              <a:pPr/>
              <a:t>‹#›</a:t>
            </a:fld>
            <a:endParaRPr lang="en-GB" altLang="en-US"/>
          </a:p>
        </p:txBody>
      </p:sp>
      <p:sp>
        <p:nvSpPr>
          <p:cNvPr id="7" name="Rectangle 6"/>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846D02DC-97FD-4209-BDA7-5142D8E4FF3C}" type="slidenum">
              <a:rPr lang="en-GB" altLang="en-US"/>
              <a:pPr/>
              <a:t>‹#›</a:t>
            </a:fld>
            <a:endParaRPr lang="en-GB" altLang="en-US"/>
          </a:p>
        </p:txBody>
      </p:sp>
    </p:spTree>
    <p:extLst>
      <p:ext uri="{BB962C8B-B14F-4D97-AF65-F5344CB8AC3E}">
        <p14:creationId xmlns:p14="http://schemas.microsoft.com/office/powerpoint/2010/main" val="319268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22F623A3-8A13-48D4-AD33-C6C49785B29F}" type="slidenum">
              <a:rPr lang="en-GB" altLang="en-US"/>
              <a:pPr/>
              <a:t>‹#›</a:t>
            </a:fld>
            <a:endParaRPr lang="en-GB" altLang="en-US"/>
          </a:p>
        </p:txBody>
      </p:sp>
    </p:spTree>
    <p:extLst>
      <p:ext uri="{BB962C8B-B14F-4D97-AF65-F5344CB8AC3E}">
        <p14:creationId xmlns:p14="http://schemas.microsoft.com/office/powerpoint/2010/main" val="4078493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a:solidFill>
                <a:srgbClr val="FFFFFF"/>
              </a:solidFill>
              <a:latin typeface="Verdana"/>
            </a:endParaRPr>
          </a:p>
        </p:txBody>
      </p:sp>
      <p:pic>
        <p:nvPicPr>
          <p:cNvPr id="3086"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en-US" altLang="en-US" noProof="0" smtClean="0"/>
              <a:t>Click to edit Master title style</a:t>
            </a:r>
            <a:endParaRPr lang="en-GB" altLang="en-US"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en-US" altLang="en-US" noProof="0" smtClean="0"/>
              <a:t>Click to edit Master subtitle style</a:t>
            </a:r>
            <a:endParaRPr lang="en-GB" altLang="en-US" noProof="0" smtClean="0"/>
          </a:p>
        </p:txBody>
      </p:sp>
      <p:sp>
        <p:nvSpPr>
          <p:cNvPr id="3078" name="Rectangle 6"/>
          <p:cNvSpPr>
            <a:spLocks noGrp="1" noChangeArrowheads="1"/>
          </p:cNvSpPr>
          <p:nvPr>
            <p:ph type="dt" sz="half" idx="2"/>
          </p:nvPr>
        </p:nvSpPr>
        <p:spPr/>
        <p:txBody>
          <a:bodyPr/>
          <a:lstStyle>
            <a:lvl1pPr>
              <a:defRPr sz="1200" b="1">
                <a:solidFill>
                  <a:schemeClr val="bg1"/>
                </a:solidFill>
                <a:latin typeface="+mn-lt"/>
              </a:defRPr>
            </a:lvl1pPr>
          </a:lstStyle>
          <a:p>
            <a:endParaRPr lang="en-GB" altLang="en-US">
              <a:solidFill>
                <a:srgbClr val="FFFFFF"/>
              </a:solidFill>
            </a:endParaRPr>
          </a:p>
        </p:txBody>
      </p:sp>
      <p:sp>
        <p:nvSpPr>
          <p:cNvPr id="3079" name="Rectangle 7"/>
          <p:cNvSpPr>
            <a:spLocks noGrp="1" noChangeArrowheads="1"/>
          </p:cNvSpPr>
          <p:nvPr>
            <p:ph type="ftr" sz="quarter" idx="3"/>
          </p:nvPr>
        </p:nvSpPr>
        <p:spPr/>
        <p:txBody>
          <a:bodyPr/>
          <a:lstStyle>
            <a:lvl1pPr>
              <a:defRPr>
                <a:solidFill>
                  <a:schemeClr val="bg1"/>
                </a:solidFill>
                <a:latin typeface="+mn-lt"/>
              </a:defRPr>
            </a:lvl1pPr>
          </a:lstStyle>
          <a:p>
            <a:endParaRPr lang="en-GB" altLang="en-US">
              <a:solidFill>
                <a:srgbClr val="FFFFFF"/>
              </a:solidFill>
            </a:endParaRPr>
          </a:p>
        </p:txBody>
      </p:sp>
      <p:sp>
        <p:nvSpPr>
          <p:cNvPr id="3080" name="Rectangle 8"/>
          <p:cNvSpPr>
            <a:spLocks noGrp="1" noChangeArrowheads="1"/>
          </p:cNvSpPr>
          <p:nvPr>
            <p:ph type="sldNum" sz="quarter" idx="4"/>
          </p:nvPr>
        </p:nvSpPr>
        <p:spPr/>
        <p:txBody>
          <a:bodyPr/>
          <a:lstStyle>
            <a:lvl1pPr>
              <a:defRPr>
                <a:solidFill>
                  <a:schemeClr val="bg1"/>
                </a:solidFill>
                <a:latin typeface="+mn-lt"/>
              </a:defRPr>
            </a:lvl1pPr>
          </a:lstStyle>
          <a:p>
            <a:fld id="{A30137C5-3078-448A-84E6-7DC96056942F}" type="slidenum">
              <a:rPr lang="en-GB" altLang="en-US">
                <a:solidFill>
                  <a:srgbClr val="FFFFFF"/>
                </a:solidFill>
              </a:rPr>
              <a:pPr/>
              <a:t>‹#›</a:t>
            </a:fld>
            <a:endParaRPr lang="en-GB" altLang="en-US">
              <a:solidFill>
                <a:srgbClr val="FFFFFF"/>
              </a:solidFill>
            </a:endParaRPr>
          </a:p>
        </p:txBody>
      </p:sp>
      <p:sp>
        <p:nvSpPr>
          <p:cNvPr id="7" name="Rectangle 6"/>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solidFill>
                <a:srgbClr val="FFFFFF"/>
              </a:solidFill>
            </a:endParaRPr>
          </a:p>
        </p:txBody>
      </p:sp>
    </p:spTree>
    <p:extLst>
      <p:ext uri="{BB962C8B-B14F-4D97-AF65-F5344CB8AC3E}">
        <p14:creationId xmlns:p14="http://schemas.microsoft.com/office/powerpoint/2010/main" val="2293134599"/>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73877BC-AEAC-4F7D-913A-39D8274E3AAE}"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181449037"/>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54CBCCA-2717-451A-98C6-7CC3DC6AF8FA}"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982393409"/>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3C4670A-D807-4EFF-9A12-49E14354571C}"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281544075"/>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GB"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CABE9C82-8BFA-4F22-B7E9-16AEB6CBB78E}"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3710349980"/>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GB"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3C58CB87-B47C-426B-A9FA-E07F3C392B04}"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082653764"/>
      </p:ext>
    </p:extLst>
  </p:cSld>
  <p:clrMapOvr>
    <a:masterClrMapping/>
  </p:clrMapOvr>
  <p:transitio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GB"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B75A3F0D-DEF7-4DE2-AC47-7B186BB66F60}"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3494830178"/>
      </p:ext>
    </p:extLst>
  </p:cSld>
  <p:clrMapOvr>
    <a:masterClrMapping/>
  </p:clrMapOvr>
  <p:transition spd="slow">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56B6011E-A6CC-4AF1-AED9-463D12296C36}"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3812448190"/>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A811010-FF5D-4E19-81A8-37B4B413552B}" type="slidenum">
              <a:rPr lang="en-GB" altLang="en-US"/>
              <a:pPr/>
              <a:t>‹#›</a:t>
            </a:fld>
            <a:endParaRPr lang="en-GB" altLang="en-US"/>
          </a:p>
        </p:txBody>
      </p:sp>
    </p:spTree>
    <p:extLst>
      <p:ext uri="{BB962C8B-B14F-4D97-AF65-F5344CB8AC3E}">
        <p14:creationId xmlns:p14="http://schemas.microsoft.com/office/powerpoint/2010/main" val="21383223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1D2C9E8-B166-41F1-A1E3-C52A4295D8B6}"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957438145"/>
      </p:ext>
    </p:extLst>
  </p:cSld>
  <p:clrMapOvr>
    <a:masterClrMapping/>
  </p:clrMapOvr>
  <p:transition spd="slow">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7662A2E-1ACB-4ED4-9C31-A525A38E3F88}"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3358046971"/>
      </p:ext>
    </p:extLst>
  </p:cSld>
  <p:clrMapOvr>
    <a:masterClrMapping/>
  </p:clrMapOvr>
  <p:transition spd="slow">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4413974-45C2-4602-831B-D54CA2D8773B}"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3372390187"/>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1DE603DD-09C2-4AE2-A14C-E7A9763467BB}" type="slidenum">
              <a:rPr lang="en-GB" altLang="en-US"/>
              <a:pPr/>
              <a:t>‹#›</a:t>
            </a:fld>
            <a:endParaRPr lang="en-GB" altLang="en-US"/>
          </a:p>
        </p:txBody>
      </p:sp>
    </p:spTree>
    <p:extLst>
      <p:ext uri="{BB962C8B-B14F-4D97-AF65-F5344CB8AC3E}">
        <p14:creationId xmlns:p14="http://schemas.microsoft.com/office/powerpoint/2010/main" val="116375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ECF93ED5-E3E6-4B96-B8B0-A479620AB6DD}" type="slidenum">
              <a:rPr lang="en-GB" altLang="en-US"/>
              <a:pPr/>
              <a:t>‹#›</a:t>
            </a:fld>
            <a:endParaRPr lang="en-GB" altLang="en-US"/>
          </a:p>
        </p:txBody>
      </p:sp>
    </p:spTree>
    <p:extLst>
      <p:ext uri="{BB962C8B-B14F-4D97-AF65-F5344CB8AC3E}">
        <p14:creationId xmlns:p14="http://schemas.microsoft.com/office/powerpoint/2010/main" val="3109338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3CAE5D51-337B-4A2A-9410-28DD12C04F5D}" type="slidenum">
              <a:rPr lang="en-GB" altLang="en-US"/>
              <a:pPr/>
              <a:t>‹#›</a:t>
            </a:fld>
            <a:endParaRPr lang="en-GB" altLang="en-US"/>
          </a:p>
        </p:txBody>
      </p:sp>
    </p:spTree>
    <p:extLst>
      <p:ext uri="{BB962C8B-B14F-4D97-AF65-F5344CB8AC3E}">
        <p14:creationId xmlns:p14="http://schemas.microsoft.com/office/powerpoint/2010/main" val="1699901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7C3BE1E1-18CF-4BA8-A306-AF198BA9B37A}" type="slidenum">
              <a:rPr lang="en-GB" altLang="en-US"/>
              <a:pPr/>
              <a:t>‹#›</a:t>
            </a:fld>
            <a:endParaRPr lang="en-GB" altLang="en-US"/>
          </a:p>
        </p:txBody>
      </p:sp>
    </p:spTree>
    <p:extLst>
      <p:ext uri="{BB962C8B-B14F-4D97-AF65-F5344CB8AC3E}">
        <p14:creationId xmlns:p14="http://schemas.microsoft.com/office/powerpoint/2010/main" val="4211136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F638A0D4-167A-42F3-AF9A-4928549CB3CF}" type="slidenum">
              <a:rPr lang="en-GB" altLang="en-US"/>
              <a:pPr/>
              <a:t>‹#›</a:t>
            </a:fld>
            <a:endParaRPr lang="en-GB" altLang="en-US"/>
          </a:p>
        </p:txBody>
      </p:sp>
    </p:spTree>
    <p:extLst>
      <p:ext uri="{BB962C8B-B14F-4D97-AF65-F5344CB8AC3E}">
        <p14:creationId xmlns:p14="http://schemas.microsoft.com/office/powerpoint/2010/main" val="2194601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DEDDF6DB-CD51-41FB-8DCA-100FD3014650}" type="slidenum">
              <a:rPr lang="en-GB" altLang="en-US"/>
              <a:pPr/>
              <a:t>‹#›</a:t>
            </a:fld>
            <a:endParaRPr lang="en-GB" altLang="en-US"/>
          </a:p>
        </p:txBody>
      </p:sp>
    </p:spTree>
    <p:extLst>
      <p:ext uri="{BB962C8B-B14F-4D97-AF65-F5344CB8AC3E}">
        <p14:creationId xmlns:p14="http://schemas.microsoft.com/office/powerpoint/2010/main" val="3938759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0E5CB6EE-094C-44B6-A828-C1DF55FF5606}" type="slidenum">
              <a:rPr lang="en-GB" altLang="en-US"/>
              <a:pPr/>
              <a:t>‹#›</a:t>
            </a:fld>
            <a:endParaRPr lang="en-GB" altLang="en-US"/>
          </a:p>
        </p:txBody>
      </p:sp>
    </p:spTree>
    <p:extLst>
      <p:ext uri="{BB962C8B-B14F-4D97-AF65-F5344CB8AC3E}">
        <p14:creationId xmlns:p14="http://schemas.microsoft.com/office/powerpoint/2010/main" val="3039392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630B9011-7D64-4A63-B6E8-77421850FEDE}" type="slidenum">
              <a:rPr lang="en-GB" altLang="en-US"/>
              <a:pPr/>
              <a:t>‹#›</a:t>
            </a:fld>
            <a:endParaRPr lang="en-GB" altLang="en-US"/>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41" name="Picture 17" descr="LOGO CE_Vertical_EN_NEG_quadri_H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endParaRPr lang="en-GB" alt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endParaRPr lang="en-GB" alt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18178144-AD49-4123-AAB0-17629C03C848}" type="slidenum">
              <a:rPr lang="en-GB" altLang="en-US">
                <a:solidFill>
                  <a:srgbClr val="000000"/>
                </a:solidFill>
              </a:rPr>
              <a:pPr/>
              <a:t>‹#›</a:t>
            </a:fld>
            <a:endParaRPr lang="en-GB" altLang="en-US">
              <a:solidFill>
                <a:srgbClr val="000000"/>
              </a:solidFill>
            </a:endParaRPr>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solidFill>
                <a:srgbClr val="FFFFFF"/>
              </a:solidFill>
            </a:endParaRPr>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solidFill>
                <a:srgbClr val="FFFFFF"/>
              </a:solidFill>
            </a:endParaRPr>
          </a:p>
        </p:txBody>
      </p:sp>
      <p:pic>
        <p:nvPicPr>
          <p:cNvPr id="1041" name="Picture 17" descr="LOGO CE_Vertical_EN_NEG_quadri_H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25936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xStyles>
    <p:title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Rectangle 5"/>
          <p:cNvSpPr>
            <a:spLocks noGrp="1" noChangeArrowheads="1"/>
          </p:cNvSpPr>
          <p:nvPr>
            <p:ph type="ctrTitle"/>
          </p:nvPr>
        </p:nvSpPr>
        <p:spPr>
          <a:xfrm>
            <a:off x="683568" y="2565400"/>
            <a:ext cx="8352482" cy="790575"/>
          </a:xfrm>
        </p:spPr>
        <p:txBody>
          <a:bodyPr/>
          <a:lstStyle/>
          <a:p>
            <a:pPr algn="ctr"/>
            <a:r>
              <a:rPr lang="fr-BE" altLang="en-US" sz="4000" dirty="0" smtClean="0"/>
              <a:t>Effective Control of the Landing Obligation </a:t>
            </a:r>
            <a:endParaRPr lang="en-GB" altLang="en-US" sz="4000" dirty="0"/>
          </a:p>
        </p:txBody>
      </p:sp>
      <p:sp>
        <p:nvSpPr>
          <p:cNvPr id="81926" name="Rectangle 6"/>
          <p:cNvSpPr>
            <a:spLocks noGrp="1" noChangeArrowheads="1"/>
          </p:cNvSpPr>
          <p:nvPr>
            <p:ph type="subTitle" idx="1"/>
          </p:nvPr>
        </p:nvSpPr>
        <p:spPr/>
        <p:txBody>
          <a:bodyPr/>
          <a:lstStyle/>
          <a:p>
            <a:endParaRPr lang="fr-BE" altLang="en-US" dirty="0" smtClean="0"/>
          </a:p>
          <a:p>
            <a:endParaRPr lang="fr-BE" altLang="en-US" dirty="0"/>
          </a:p>
          <a:p>
            <a:r>
              <a:rPr lang="fr-BE" altLang="en-US" dirty="0" smtClean="0"/>
              <a:t>Landing Obligation </a:t>
            </a:r>
            <a:r>
              <a:rPr lang="fr-BE" altLang="en-US" dirty="0" err="1" smtClean="0"/>
              <a:t>Seminar</a:t>
            </a:r>
            <a:endParaRPr lang="fr-BE" altLang="en-US" dirty="0" smtClean="0"/>
          </a:p>
          <a:p>
            <a:r>
              <a:rPr lang="fr-BE" altLang="en-US" dirty="0" smtClean="0"/>
              <a:t>15 </a:t>
            </a:r>
            <a:r>
              <a:rPr lang="fr-BE" altLang="en-US" dirty="0" err="1" smtClean="0"/>
              <a:t>November</a:t>
            </a:r>
            <a:r>
              <a:rPr lang="fr-BE" altLang="en-US" dirty="0" smtClean="0"/>
              <a:t> 2017</a:t>
            </a:r>
          </a:p>
        </p:txBody>
      </p:sp>
    </p:spTree>
    <p:extLst>
      <p:ext uri="{BB962C8B-B14F-4D97-AF65-F5344CB8AC3E}">
        <p14:creationId xmlns:p14="http://schemas.microsoft.com/office/powerpoint/2010/main" val="3852267437"/>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Rectangle 5"/>
          <p:cNvSpPr>
            <a:spLocks noGrp="1" noChangeArrowheads="1"/>
          </p:cNvSpPr>
          <p:nvPr>
            <p:ph type="title"/>
          </p:nvPr>
        </p:nvSpPr>
        <p:spPr/>
        <p:txBody>
          <a:bodyPr/>
          <a:lstStyle/>
          <a:p>
            <a:pPr algn="ctr"/>
            <a:r>
              <a:rPr lang="fr-BE" altLang="en-US" sz="2000" dirty="0" smtClean="0"/>
              <a:t>Control and </a:t>
            </a:r>
            <a:r>
              <a:rPr lang="fr-BE" altLang="en-US" sz="2000" dirty="0" err="1" smtClean="0"/>
              <a:t>enforcement</a:t>
            </a:r>
            <a:r>
              <a:rPr lang="fr-BE" altLang="en-US" sz="2000" dirty="0" smtClean="0"/>
              <a:t> of the landing </a:t>
            </a:r>
            <a:r>
              <a:rPr lang="fr-BE" altLang="en-US" sz="2000" dirty="0"/>
              <a:t>o</a:t>
            </a:r>
            <a:r>
              <a:rPr lang="fr-BE" altLang="en-US" sz="2000" dirty="0" smtClean="0"/>
              <a:t>bligation</a:t>
            </a:r>
            <a:endParaRPr lang="en-GB" altLang="en-US" sz="2000" dirty="0"/>
          </a:p>
        </p:txBody>
      </p:sp>
      <p:sp>
        <p:nvSpPr>
          <p:cNvPr id="3" name="Content Placeholder 2"/>
          <p:cNvSpPr>
            <a:spLocks noGrp="1"/>
          </p:cNvSpPr>
          <p:nvPr>
            <p:ph idx="1"/>
          </p:nvPr>
        </p:nvSpPr>
        <p:spPr/>
        <p:txBody>
          <a:bodyPr/>
          <a:lstStyle/>
          <a:p>
            <a:pPr marL="457200" lvl="1" indent="0">
              <a:buNone/>
            </a:pPr>
            <a:r>
              <a:rPr lang="en-GB" sz="1800" b="0" dirty="0" smtClean="0"/>
              <a:t>Sea and land based aspects to control and enforcement:</a:t>
            </a:r>
          </a:p>
          <a:p>
            <a:pPr lvl="1"/>
            <a:r>
              <a:rPr lang="en-GB" sz="1400" b="0" dirty="0"/>
              <a:t>On land – control of </a:t>
            </a:r>
            <a:r>
              <a:rPr lang="en-GB" sz="1400" b="0" dirty="0" smtClean="0"/>
              <a:t>landing/post </a:t>
            </a:r>
            <a:r>
              <a:rPr lang="en-GB" sz="1400" b="0" dirty="0"/>
              <a:t>landing </a:t>
            </a:r>
            <a:r>
              <a:rPr lang="en-GB" sz="1400" b="0" dirty="0" smtClean="0"/>
              <a:t>and reporting activities</a:t>
            </a:r>
            <a:r>
              <a:rPr lang="en-GB" sz="1400" b="0" dirty="0"/>
              <a:t>;</a:t>
            </a:r>
            <a:endParaRPr lang="en-GB" sz="1400" b="0" dirty="0" smtClean="0"/>
          </a:p>
          <a:p>
            <a:pPr lvl="1"/>
            <a:r>
              <a:rPr lang="en-GB" sz="1400" b="0" dirty="0" smtClean="0"/>
              <a:t>At sea – control of catches, discards and reporting activities </a:t>
            </a:r>
            <a:r>
              <a:rPr lang="en-GB" sz="1400" dirty="0"/>
              <a:t>→</a:t>
            </a:r>
            <a:r>
              <a:rPr lang="en-GB" sz="1400" b="0" dirty="0"/>
              <a:t> </a:t>
            </a:r>
            <a:r>
              <a:rPr lang="en-GB" sz="1400" dirty="0"/>
              <a:t>main challenge</a:t>
            </a:r>
            <a:r>
              <a:rPr lang="en-GB" sz="1400" b="0" dirty="0"/>
              <a:t>.</a:t>
            </a:r>
          </a:p>
          <a:p>
            <a:pPr marL="457200" lvl="1" indent="0">
              <a:buNone/>
            </a:pPr>
            <a:endParaRPr lang="en-GB" sz="1800" b="0" dirty="0" smtClean="0"/>
          </a:p>
          <a:p>
            <a:pPr marL="457200" lvl="1" indent="0">
              <a:buNone/>
            </a:pPr>
            <a:r>
              <a:rPr lang="en-GB" sz="1800" b="0" dirty="0" smtClean="0"/>
              <a:t>Significant incentives exist for non-compliance at sea:</a:t>
            </a:r>
          </a:p>
          <a:p>
            <a:pPr lvl="1"/>
            <a:r>
              <a:rPr lang="en-GB" sz="1400" b="0" dirty="0" smtClean="0"/>
              <a:t>"Choke" issue;</a:t>
            </a:r>
          </a:p>
          <a:p>
            <a:pPr lvl="1"/>
            <a:r>
              <a:rPr lang="en-GB" sz="1400" b="0" dirty="0" smtClean="0"/>
              <a:t>High-grading/low-grading;</a:t>
            </a:r>
          </a:p>
          <a:p>
            <a:pPr lvl="1"/>
            <a:r>
              <a:rPr lang="en-GB" sz="1400" b="0" dirty="0" smtClean="0"/>
              <a:t>Catches of low value &lt;MCRS;</a:t>
            </a:r>
          </a:p>
          <a:p>
            <a:pPr lvl="1"/>
            <a:r>
              <a:rPr lang="en-GB" sz="1400" b="0" dirty="0" smtClean="0"/>
              <a:t>Difficulties for competent authorities to prove non-compliance </a:t>
            </a:r>
            <a:r>
              <a:rPr lang="en-GB" sz="1400" b="0" dirty="0"/>
              <a:t>→ low deterrence.</a:t>
            </a:r>
          </a:p>
          <a:p>
            <a:pPr marL="457200" lvl="1" indent="0" algn="ctr">
              <a:buNone/>
            </a:pPr>
            <a:r>
              <a:rPr lang="en-GB" dirty="0" smtClean="0">
                <a:latin typeface="Calibri"/>
              </a:rPr>
              <a:t>↓</a:t>
            </a:r>
            <a:endParaRPr lang="en-GB" dirty="0"/>
          </a:p>
          <a:p>
            <a:pPr marL="457200" lvl="1" indent="0">
              <a:buNone/>
            </a:pPr>
            <a:r>
              <a:rPr lang="en-GB" sz="1800" b="0" dirty="0" smtClean="0"/>
              <a:t>Inadequate control and enforcement at sea will result in widespread non-compliance at sea.</a:t>
            </a:r>
            <a:endParaRPr lang="en-GB" sz="1800" b="0" dirty="0"/>
          </a:p>
        </p:txBody>
      </p:sp>
      <p:sp>
        <p:nvSpPr>
          <p:cNvPr id="2" name="Slide Number Placeholder 1"/>
          <p:cNvSpPr>
            <a:spLocks noGrp="1"/>
          </p:cNvSpPr>
          <p:nvPr>
            <p:ph type="sldNum" sz="quarter" idx="12"/>
          </p:nvPr>
        </p:nvSpPr>
        <p:spPr/>
        <p:txBody>
          <a:bodyPr/>
          <a:lstStyle/>
          <a:p>
            <a:fld id="{6A811010-FF5D-4E19-81A8-37B4B413552B}" type="slidenum">
              <a:rPr lang="en-GB" altLang="en-US" smtClean="0"/>
              <a:pPr/>
              <a:t>2</a:t>
            </a:fld>
            <a:endParaRPr lang="en-GB"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000" dirty="0" smtClean="0"/>
              <a:t>Indications of non-compliance</a:t>
            </a:r>
            <a:endParaRPr lang="en-GB" sz="2000" dirty="0"/>
          </a:p>
        </p:txBody>
      </p:sp>
      <p:sp>
        <p:nvSpPr>
          <p:cNvPr id="3" name="Content Placeholder 2"/>
          <p:cNvSpPr>
            <a:spLocks noGrp="1"/>
          </p:cNvSpPr>
          <p:nvPr>
            <p:ph idx="1"/>
          </p:nvPr>
        </p:nvSpPr>
        <p:spPr/>
        <p:txBody>
          <a:bodyPr/>
          <a:lstStyle/>
          <a:p>
            <a:r>
              <a:rPr lang="en-GB" sz="1800" i="0" dirty="0" smtClean="0"/>
              <a:t>To date, limited effective controls have been applied to fishing vessels at sea:</a:t>
            </a:r>
          </a:p>
          <a:p>
            <a:pPr lvl="1"/>
            <a:r>
              <a:rPr lang="en-GB" sz="1800" b="0" dirty="0" smtClean="0"/>
              <a:t>Little significant </a:t>
            </a:r>
            <a:r>
              <a:rPr lang="en-GB" sz="1800" b="0" dirty="0"/>
              <a:t>increase in the quantities of &lt;MCRS </a:t>
            </a:r>
            <a:r>
              <a:rPr lang="en-GB" sz="1800" b="0" dirty="0" smtClean="0"/>
              <a:t>landed and quantities </a:t>
            </a:r>
            <a:r>
              <a:rPr lang="en-GB" sz="1800" b="0" dirty="0"/>
              <a:t>reported </a:t>
            </a:r>
            <a:r>
              <a:rPr lang="en-GB" sz="1800" b="0" dirty="0" smtClean="0"/>
              <a:t>discarded;</a:t>
            </a:r>
            <a:endParaRPr lang="en-GB" sz="1800" b="0" dirty="0"/>
          </a:p>
          <a:p>
            <a:pPr lvl="1"/>
            <a:r>
              <a:rPr lang="en-GB" sz="1800" b="0" dirty="0" smtClean="0"/>
              <a:t>CCTV </a:t>
            </a:r>
            <a:r>
              <a:rPr lang="en-GB" sz="1800" b="0" dirty="0"/>
              <a:t>trials indicate differences in catch composition between CCTV equipped and non-equipped vessels;</a:t>
            </a:r>
          </a:p>
          <a:p>
            <a:pPr lvl="1"/>
            <a:r>
              <a:rPr lang="en-GB" sz="1800" b="0" dirty="0"/>
              <a:t>EFCA coordinated last haul programmes and catch composition studies indicate discrepancies between </a:t>
            </a:r>
            <a:r>
              <a:rPr lang="en-GB" sz="1800" b="0" dirty="0" smtClean="0"/>
              <a:t>verified reference </a:t>
            </a:r>
            <a:r>
              <a:rPr lang="en-GB" sz="1800" b="0" dirty="0"/>
              <a:t>data and </a:t>
            </a:r>
            <a:r>
              <a:rPr lang="en-GB" sz="1800" b="0" dirty="0" smtClean="0"/>
              <a:t>unverified catch </a:t>
            </a:r>
            <a:r>
              <a:rPr lang="en-GB" sz="1800" b="0" dirty="0"/>
              <a:t>registration documents;</a:t>
            </a:r>
          </a:p>
          <a:p>
            <a:pPr lvl="1"/>
            <a:r>
              <a:rPr lang="en-GB" sz="1800" b="0" dirty="0" smtClean="0"/>
              <a:t>An escalation of problems </a:t>
            </a:r>
            <a:r>
              <a:rPr lang="en-GB" sz="1800" b="0" dirty="0"/>
              <a:t>are anticipated with </a:t>
            </a:r>
            <a:r>
              <a:rPr lang="en-GB" sz="1800" b="0" dirty="0" smtClean="0"/>
              <a:t>full implementation in </a:t>
            </a:r>
            <a:r>
              <a:rPr lang="en-GB" sz="1800" b="0" dirty="0"/>
              <a:t>2019.</a:t>
            </a:r>
          </a:p>
        </p:txBody>
      </p:sp>
      <p:sp>
        <p:nvSpPr>
          <p:cNvPr id="4" name="Slide Number Placeholder 3"/>
          <p:cNvSpPr>
            <a:spLocks noGrp="1"/>
          </p:cNvSpPr>
          <p:nvPr>
            <p:ph type="sldNum" sz="quarter" idx="12"/>
          </p:nvPr>
        </p:nvSpPr>
        <p:spPr/>
        <p:txBody>
          <a:bodyPr/>
          <a:lstStyle/>
          <a:p>
            <a:fld id="{6A811010-FF5D-4E19-81A8-37B4B413552B}" type="slidenum">
              <a:rPr lang="en-GB" altLang="en-US" smtClean="0"/>
              <a:pPr/>
              <a:t>3</a:t>
            </a:fld>
            <a:endParaRPr lang="en-GB" altLang="en-US"/>
          </a:p>
        </p:txBody>
      </p:sp>
    </p:spTree>
    <p:extLst>
      <p:ext uri="{BB962C8B-B14F-4D97-AF65-F5344CB8AC3E}">
        <p14:creationId xmlns:p14="http://schemas.microsoft.com/office/powerpoint/2010/main" val="3833159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smtClean="0"/>
              <a:t>Means to control the landing </a:t>
            </a:r>
            <a:r>
              <a:rPr lang="en-GB" sz="2000" dirty="0"/>
              <a:t>o</a:t>
            </a:r>
            <a:r>
              <a:rPr lang="en-GB" sz="2000" dirty="0" smtClean="0"/>
              <a:t>bligation at sea </a:t>
            </a:r>
            <a:endParaRPr lang="en-GB" sz="2000" dirty="0"/>
          </a:p>
        </p:txBody>
      </p:sp>
      <p:sp>
        <p:nvSpPr>
          <p:cNvPr id="3" name="Content Placeholder 2"/>
          <p:cNvSpPr>
            <a:spLocks noGrp="1"/>
          </p:cNvSpPr>
          <p:nvPr>
            <p:ph idx="1"/>
          </p:nvPr>
        </p:nvSpPr>
        <p:spPr/>
        <p:txBody>
          <a:bodyPr/>
          <a:lstStyle/>
          <a:p>
            <a:pPr marL="457200" lvl="1" indent="0">
              <a:buNone/>
            </a:pPr>
            <a:r>
              <a:rPr lang="en-GB" sz="1800" b="0" dirty="0" smtClean="0"/>
              <a:t>Available options:</a:t>
            </a:r>
          </a:p>
          <a:p>
            <a:pPr lvl="1"/>
            <a:r>
              <a:rPr lang="en-GB" sz="1800" b="0" dirty="0" smtClean="0"/>
              <a:t>Routine </a:t>
            </a:r>
            <a:r>
              <a:rPr lang="en-GB" sz="1800" b="0" dirty="0"/>
              <a:t>control and inspection; </a:t>
            </a:r>
            <a:endParaRPr lang="en-GB" sz="1800" b="0" dirty="0" smtClean="0"/>
          </a:p>
          <a:p>
            <a:pPr lvl="1"/>
            <a:r>
              <a:rPr lang="en-GB" sz="1800" b="0" dirty="0" smtClean="0"/>
              <a:t>Aerial surveillance;</a:t>
            </a:r>
            <a:endParaRPr lang="en-GB" sz="1800" b="0" dirty="0"/>
          </a:p>
          <a:p>
            <a:pPr lvl="1"/>
            <a:r>
              <a:rPr lang="en-GB" sz="1800" b="0" dirty="0"/>
              <a:t>Comparison of reference data to non-reference data;</a:t>
            </a:r>
          </a:p>
          <a:p>
            <a:pPr lvl="1"/>
            <a:r>
              <a:rPr lang="en-GB" sz="1800" b="0" dirty="0"/>
              <a:t>Control observers;</a:t>
            </a:r>
          </a:p>
          <a:p>
            <a:pPr lvl="1"/>
            <a:r>
              <a:rPr lang="en-GB" sz="1800" b="0" dirty="0"/>
              <a:t>Continuous REM coverage of all catch handling and catch storage </a:t>
            </a:r>
            <a:r>
              <a:rPr lang="en-GB" sz="1800" b="0" dirty="0" smtClean="0"/>
              <a:t>facilities. This is acknowledged as the most effective option and would entail:</a:t>
            </a:r>
            <a:endParaRPr lang="en-GB" sz="1800" b="0" dirty="0"/>
          </a:p>
          <a:p>
            <a:pPr lvl="2">
              <a:buFont typeface="Courier New" panose="02070309020205020404" pitchFamily="49" charset="0"/>
              <a:buChar char="o"/>
            </a:pPr>
            <a:r>
              <a:rPr lang="en-GB" dirty="0" smtClean="0"/>
              <a:t>CCTV coverage &amp; data storage;</a:t>
            </a:r>
          </a:p>
          <a:p>
            <a:pPr lvl="2">
              <a:buFont typeface="Courier New" panose="02070309020205020404" pitchFamily="49" charset="0"/>
              <a:buChar char="o"/>
            </a:pPr>
            <a:r>
              <a:rPr lang="en-GB" dirty="0" smtClean="0"/>
              <a:t>Supplementary REM tools e.g. sensors;</a:t>
            </a:r>
          </a:p>
          <a:p>
            <a:pPr lvl="2">
              <a:buFont typeface="Courier New" panose="02070309020205020404" pitchFamily="49" charset="0"/>
              <a:buChar char="o"/>
            </a:pPr>
            <a:r>
              <a:rPr lang="en-GB" dirty="0" smtClean="0"/>
              <a:t>Automatic recognition software.</a:t>
            </a:r>
            <a:endParaRPr lang="en-GB" dirty="0"/>
          </a:p>
        </p:txBody>
      </p:sp>
      <p:sp>
        <p:nvSpPr>
          <p:cNvPr id="4" name="Slide Number Placeholder 3"/>
          <p:cNvSpPr>
            <a:spLocks noGrp="1"/>
          </p:cNvSpPr>
          <p:nvPr>
            <p:ph type="sldNum" sz="quarter" idx="12"/>
          </p:nvPr>
        </p:nvSpPr>
        <p:spPr/>
        <p:txBody>
          <a:bodyPr/>
          <a:lstStyle/>
          <a:p>
            <a:fld id="{6A811010-FF5D-4E19-81A8-37B4B413552B}" type="slidenum">
              <a:rPr lang="en-GB" altLang="en-US" smtClean="0"/>
              <a:pPr/>
              <a:t>4</a:t>
            </a:fld>
            <a:endParaRPr lang="en-GB" altLang="en-US"/>
          </a:p>
        </p:txBody>
      </p:sp>
    </p:spTree>
    <p:extLst>
      <p:ext uri="{BB962C8B-B14F-4D97-AF65-F5344CB8AC3E}">
        <p14:creationId xmlns:p14="http://schemas.microsoft.com/office/powerpoint/2010/main" val="97813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sz="2000" dirty="0" smtClean="0"/>
              <a:t>Problems encountered </a:t>
            </a:r>
            <a:r>
              <a:rPr lang="en-US" altLang="en-US" sz="2000" dirty="0"/>
              <a:t>by </a:t>
            </a:r>
            <a:r>
              <a:rPr lang="en-US" altLang="en-US" sz="2000" dirty="0" smtClean="0"/>
              <a:t>competent authorities re </a:t>
            </a:r>
            <a:r>
              <a:rPr lang="en-US" altLang="en-US" sz="2000" dirty="0"/>
              <a:t>CCTV installation </a:t>
            </a:r>
            <a:endParaRPr lang="en-GB" sz="2000" dirty="0"/>
          </a:p>
        </p:txBody>
      </p:sp>
      <p:sp>
        <p:nvSpPr>
          <p:cNvPr id="3" name="Content Placeholder 2"/>
          <p:cNvSpPr>
            <a:spLocks noGrp="1"/>
          </p:cNvSpPr>
          <p:nvPr>
            <p:ph idx="1"/>
          </p:nvPr>
        </p:nvSpPr>
        <p:spPr>
          <a:xfrm>
            <a:off x="457200" y="2204863"/>
            <a:ext cx="8229600" cy="3816525"/>
          </a:xfrm>
        </p:spPr>
        <p:txBody>
          <a:bodyPr/>
          <a:lstStyle/>
          <a:p>
            <a:pPr lvl="1"/>
            <a:r>
              <a:rPr lang="en-GB" sz="1800" b="0" i="0" dirty="0" smtClean="0"/>
              <a:t>No </a:t>
            </a:r>
            <a:r>
              <a:rPr lang="en-GB" sz="1800" b="0" i="0" dirty="0"/>
              <a:t>EU legislation mandating the use of </a:t>
            </a:r>
            <a:r>
              <a:rPr lang="en-GB" sz="1800" b="0" i="0" dirty="0" smtClean="0"/>
              <a:t>CCTV;</a:t>
            </a:r>
            <a:endParaRPr lang="en-GB" sz="1800" b="0" i="0" dirty="0"/>
          </a:p>
          <a:p>
            <a:pPr lvl="1"/>
            <a:r>
              <a:rPr lang="en-GB" sz="1800" b="0" i="0" dirty="0"/>
              <a:t>No regional agreement on the harmonised application of </a:t>
            </a:r>
            <a:r>
              <a:rPr lang="en-GB" sz="1800" b="0" i="0" dirty="0" smtClean="0"/>
              <a:t>CCTV;</a:t>
            </a:r>
            <a:endParaRPr lang="en-GB" sz="1800" b="0" i="0" dirty="0"/>
          </a:p>
          <a:p>
            <a:pPr lvl="1"/>
            <a:r>
              <a:rPr lang="en-GB" sz="1800" b="0" i="0" dirty="0"/>
              <a:t>Reluctance for any unilateral introduction of CCTV by Member States – "</a:t>
            </a:r>
            <a:r>
              <a:rPr lang="en-GB" sz="1800" b="0" i="0" dirty="0" smtClean="0"/>
              <a:t>level </a:t>
            </a:r>
            <a:r>
              <a:rPr lang="en-GB" sz="1800" b="0" i="0" dirty="0"/>
              <a:t>playing field</a:t>
            </a:r>
            <a:r>
              <a:rPr lang="en-GB" sz="1800" b="0" i="0" dirty="0" smtClean="0"/>
              <a:t>";</a:t>
            </a:r>
          </a:p>
          <a:p>
            <a:pPr lvl="1"/>
            <a:r>
              <a:rPr lang="en-GB" sz="1800" b="0" dirty="0" smtClean="0"/>
              <a:t>Current legal provisions:</a:t>
            </a:r>
          </a:p>
          <a:p>
            <a:pPr lvl="2">
              <a:buFont typeface="Courier New" panose="02070309020205020404" pitchFamily="49" charset="0"/>
              <a:buChar char="o"/>
            </a:pPr>
            <a:r>
              <a:rPr lang="en-GB" sz="1100" b="0" i="1" dirty="0" smtClean="0"/>
              <a:t>Member </a:t>
            </a:r>
            <a:r>
              <a:rPr lang="en-GB" sz="1100" b="0" i="1" dirty="0"/>
              <a:t>States shall adopt appropriate measures, allocate adequate financial, human and technical resources and set up all administrative and technical structures necessary for ensuring control, inspection and enforcement of activities carried out within the scope of the common fisheries policy. They shall make available to their competent authorities and officials all adequate means to enable them to carry out their </a:t>
            </a:r>
            <a:r>
              <a:rPr lang="en-GB" sz="1100" b="0" i="1" dirty="0" smtClean="0"/>
              <a:t>tasks (</a:t>
            </a:r>
            <a:r>
              <a:rPr lang="en-GB" sz="1100" b="0" dirty="0" smtClean="0"/>
              <a:t>Art 5(3) CR</a:t>
            </a:r>
            <a:r>
              <a:rPr lang="en-GB" sz="1100" b="0" i="1" dirty="0" smtClean="0"/>
              <a:t>);</a:t>
            </a:r>
          </a:p>
          <a:p>
            <a:pPr lvl="2">
              <a:buFont typeface="Courier New" panose="02070309020205020404" pitchFamily="49" charset="0"/>
              <a:buChar char="o"/>
            </a:pPr>
            <a:r>
              <a:rPr lang="en-GB" sz="1100" b="0" i="1" dirty="0"/>
              <a:t>Member States shall adopt appropriate measures for ensuring control, inspection and enforcement of activities carried out within the scope of the CFP, including the establishment of effective, proportionate and dissuasive </a:t>
            </a:r>
            <a:r>
              <a:rPr lang="en-GB" sz="1100" b="0" i="1" dirty="0" smtClean="0"/>
              <a:t>penalties (</a:t>
            </a:r>
            <a:r>
              <a:rPr lang="en-GB" sz="1100" b="0" dirty="0" smtClean="0"/>
              <a:t>Art 36(3) CFP);</a:t>
            </a:r>
          </a:p>
          <a:p>
            <a:pPr lvl="2">
              <a:buFont typeface="Courier New" panose="02070309020205020404" pitchFamily="49" charset="0"/>
              <a:buChar char="o"/>
            </a:pPr>
            <a:r>
              <a:rPr lang="en-GB" sz="1100" i="1" dirty="0"/>
              <a:t>For the purpose of monitoring compliance with the landing obligation, Member States shall ensure detailed and accurate documentation of all fishing trips and adequate capacity and means, such as observers, closed-circuit television (CCTV) and others. In doing so, Member States shall respect the principle of efficiency and </a:t>
            </a:r>
            <a:r>
              <a:rPr lang="en-GB" sz="1100" i="1" dirty="0" smtClean="0"/>
              <a:t>proportionality </a:t>
            </a:r>
            <a:r>
              <a:rPr lang="en-GB" sz="1100" dirty="0" smtClean="0"/>
              <a:t>(Art 15(13) CFP).</a:t>
            </a:r>
            <a:endParaRPr lang="en-GB" sz="1100" b="0" dirty="0" smtClean="0"/>
          </a:p>
          <a:p>
            <a:pPr lvl="2">
              <a:buFont typeface="Courier New" panose="02070309020205020404" pitchFamily="49" charset="0"/>
              <a:buChar char="o"/>
            </a:pPr>
            <a:r>
              <a:rPr lang="en-GB" sz="1100" b="0" i="1" dirty="0"/>
              <a:t>Control and enforcement of the CFP shall in particular be based on and shall include the following</a:t>
            </a:r>
            <a:r>
              <a:rPr lang="en-GB" sz="1100" b="0" i="1" dirty="0" smtClean="0"/>
              <a:t>: </a:t>
            </a:r>
            <a:r>
              <a:rPr lang="en-GB" sz="1100" i="1" dirty="0" smtClean="0">
                <a:solidFill>
                  <a:srgbClr val="0F5494"/>
                </a:solidFill>
              </a:rPr>
              <a:t>(</a:t>
            </a:r>
            <a:r>
              <a:rPr lang="en-GB" sz="1100" i="1" dirty="0">
                <a:solidFill>
                  <a:srgbClr val="0F5494"/>
                </a:solidFill>
              </a:rPr>
              <a:t>a) a global, integrated and common approach (</a:t>
            </a:r>
            <a:r>
              <a:rPr lang="en-GB" sz="1100" dirty="0">
                <a:solidFill>
                  <a:srgbClr val="0F5494"/>
                </a:solidFill>
              </a:rPr>
              <a:t>Art 36(2) CFP</a:t>
            </a:r>
            <a:r>
              <a:rPr lang="en-GB" sz="1100" i="1" dirty="0">
                <a:solidFill>
                  <a:srgbClr val="0F5494"/>
                </a:solidFill>
              </a:rPr>
              <a:t>).</a:t>
            </a:r>
          </a:p>
        </p:txBody>
      </p:sp>
      <p:sp>
        <p:nvSpPr>
          <p:cNvPr id="4" name="Slide Number Placeholder 3"/>
          <p:cNvSpPr>
            <a:spLocks noGrp="1"/>
          </p:cNvSpPr>
          <p:nvPr>
            <p:ph type="sldNum" sz="quarter" idx="12"/>
          </p:nvPr>
        </p:nvSpPr>
        <p:spPr/>
        <p:txBody>
          <a:bodyPr/>
          <a:lstStyle/>
          <a:p>
            <a:fld id="{6A811010-FF5D-4E19-81A8-37B4B413552B}" type="slidenum">
              <a:rPr lang="en-GB" altLang="en-US" smtClean="0"/>
              <a:pPr/>
              <a:t>5</a:t>
            </a:fld>
            <a:endParaRPr lang="en-GB" altLang="en-US"/>
          </a:p>
        </p:txBody>
      </p:sp>
    </p:spTree>
    <p:extLst>
      <p:ext uri="{BB962C8B-B14F-4D97-AF65-F5344CB8AC3E}">
        <p14:creationId xmlns:p14="http://schemas.microsoft.com/office/powerpoint/2010/main" val="2308259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720998"/>
          </a:xfrm>
        </p:spPr>
        <p:txBody>
          <a:bodyPr/>
          <a:lstStyle/>
          <a:p>
            <a:pPr algn="ctr"/>
            <a:r>
              <a:rPr lang="en-US" altLang="en-US" sz="2000" dirty="0" smtClean="0"/>
              <a:t>Possible </a:t>
            </a:r>
            <a:r>
              <a:rPr lang="en-US" altLang="en-US" sz="2000" dirty="0"/>
              <a:t>solution</a:t>
            </a:r>
          </a:p>
        </p:txBody>
      </p:sp>
      <p:sp>
        <p:nvSpPr>
          <p:cNvPr id="2" name="Content Placeholder 1"/>
          <p:cNvSpPr>
            <a:spLocks noGrp="1"/>
          </p:cNvSpPr>
          <p:nvPr>
            <p:ph sz="half" idx="2"/>
          </p:nvPr>
        </p:nvSpPr>
        <p:spPr>
          <a:xfrm>
            <a:off x="755576" y="2060848"/>
            <a:ext cx="7931224" cy="3960540"/>
          </a:xfrm>
        </p:spPr>
        <p:txBody>
          <a:bodyPr/>
          <a:lstStyle/>
          <a:p>
            <a:pPr lvl="1"/>
            <a:r>
              <a:rPr lang="en-US" altLang="en-US" sz="1600" dirty="0"/>
              <a:t>Revision of the Control Regulation </a:t>
            </a:r>
            <a:r>
              <a:rPr lang="en-US" altLang="en-US" sz="1600" b="0" dirty="0"/>
              <a:t>to include REM measures to effectively control the landing obligation at sea</a:t>
            </a:r>
            <a:endParaRPr lang="en-GB" sz="1600" b="0" dirty="0" smtClean="0"/>
          </a:p>
          <a:p>
            <a:pPr lvl="1"/>
            <a:r>
              <a:rPr lang="en-GB" sz="1600" dirty="0" smtClean="0"/>
              <a:t>Mandate </a:t>
            </a:r>
            <a:r>
              <a:rPr lang="en-GB" sz="1600" dirty="0"/>
              <a:t>the use </a:t>
            </a:r>
            <a:r>
              <a:rPr lang="en-GB" sz="1600" b="0" dirty="0"/>
              <a:t>of continuously recording CCTV systems on </a:t>
            </a:r>
            <a:r>
              <a:rPr lang="en-GB" sz="1600" b="0" dirty="0" smtClean="0"/>
              <a:t>vessels with </a:t>
            </a:r>
            <a:r>
              <a:rPr lang="en-GB" sz="1600" b="0" dirty="0"/>
              <a:t>the </a:t>
            </a:r>
            <a:r>
              <a:rPr lang="en-GB" sz="1600" b="0" dirty="0" smtClean="0"/>
              <a:t>capacity to </a:t>
            </a:r>
            <a:r>
              <a:rPr lang="en-GB" sz="1600" dirty="0"/>
              <a:t>discard high </a:t>
            </a:r>
            <a:r>
              <a:rPr lang="en-GB" sz="1600" dirty="0" smtClean="0"/>
              <a:t>volumes </a:t>
            </a:r>
            <a:r>
              <a:rPr lang="en-GB" sz="1600" b="0" dirty="0" smtClean="0"/>
              <a:t>of </a:t>
            </a:r>
            <a:r>
              <a:rPr lang="en-GB" sz="1600" b="0" dirty="0"/>
              <a:t>fish in a short period of </a:t>
            </a:r>
            <a:r>
              <a:rPr lang="en-GB" sz="1600" b="0" dirty="0" smtClean="0"/>
              <a:t>time such as RSW </a:t>
            </a:r>
            <a:r>
              <a:rPr lang="en-GB" sz="1600" b="0" dirty="0"/>
              <a:t>tank, freezer and </a:t>
            </a:r>
            <a:r>
              <a:rPr lang="en-GB" sz="1600" b="0" dirty="0" smtClean="0"/>
              <a:t>automatic grader </a:t>
            </a:r>
            <a:r>
              <a:rPr lang="en-GB" sz="1600" b="0" dirty="0"/>
              <a:t>equipped </a:t>
            </a:r>
            <a:r>
              <a:rPr lang="en-GB" sz="1600" b="0" dirty="0" smtClean="0"/>
              <a:t>vessels</a:t>
            </a:r>
            <a:r>
              <a:rPr lang="en-GB" sz="1600" b="0" dirty="0"/>
              <a:t>;</a:t>
            </a:r>
            <a:endParaRPr lang="en-GB" sz="1600" b="0" dirty="0" smtClean="0"/>
          </a:p>
          <a:p>
            <a:pPr lvl="1"/>
            <a:r>
              <a:rPr lang="en-GB" sz="1600" b="0" dirty="0"/>
              <a:t>For remaining vessels, coverage levels should be determined per fleet segment in accordance with </a:t>
            </a:r>
            <a:r>
              <a:rPr lang="en-GB" sz="1600" dirty="0" smtClean="0"/>
              <a:t>regional </a:t>
            </a:r>
            <a:r>
              <a:rPr lang="en-GB" sz="1600" dirty="0"/>
              <a:t>risk </a:t>
            </a:r>
            <a:r>
              <a:rPr lang="en-GB" sz="1600" dirty="0" smtClean="0"/>
              <a:t>assessments </a:t>
            </a:r>
            <a:r>
              <a:rPr lang="en-GB" sz="1600" b="0" dirty="0" smtClean="0"/>
              <a:t>under the guidance of the </a:t>
            </a:r>
            <a:r>
              <a:rPr lang="en-GB" sz="1600" dirty="0"/>
              <a:t>EFCA</a:t>
            </a:r>
            <a:r>
              <a:rPr lang="en-GB" sz="1600" b="0" dirty="0" smtClean="0"/>
              <a:t>; </a:t>
            </a:r>
          </a:p>
          <a:p>
            <a:pPr lvl="1"/>
            <a:r>
              <a:rPr lang="en-GB" sz="1600" b="0" dirty="0" smtClean="0"/>
              <a:t>Within each fleet segment individual </a:t>
            </a:r>
            <a:r>
              <a:rPr lang="en-GB" sz="1600" b="0" dirty="0"/>
              <a:t>vessels to be equipped with CCTV </a:t>
            </a:r>
            <a:r>
              <a:rPr lang="en-GB" sz="1600" b="0" dirty="0" smtClean="0"/>
              <a:t>to be decided on a dynamic risk management basis (comparison of </a:t>
            </a:r>
            <a:r>
              <a:rPr lang="en-GB" sz="1600" b="0" dirty="0"/>
              <a:t>reference data from CCTV equipped vessels with non-equipped </a:t>
            </a:r>
            <a:r>
              <a:rPr lang="en-GB" sz="1600" b="0" dirty="0" smtClean="0"/>
              <a:t>vessels).</a:t>
            </a:r>
            <a:endParaRPr lang="en-GB" sz="1600" b="0" dirty="0"/>
          </a:p>
          <a:p>
            <a:pPr lvl="1"/>
            <a:endParaRPr lang="en-GB" sz="1800" b="0" dirty="0"/>
          </a:p>
          <a:p>
            <a:endParaRPr lang="en-GB" sz="1800" i="0" dirty="0"/>
          </a:p>
        </p:txBody>
      </p:sp>
      <p:sp>
        <p:nvSpPr>
          <p:cNvPr id="3" name="Slide Number Placeholder 2"/>
          <p:cNvSpPr>
            <a:spLocks noGrp="1"/>
          </p:cNvSpPr>
          <p:nvPr>
            <p:ph type="sldNum" sz="quarter" idx="12"/>
          </p:nvPr>
        </p:nvSpPr>
        <p:spPr/>
        <p:txBody>
          <a:bodyPr/>
          <a:lstStyle/>
          <a:p>
            <a:fld id="{ECF93ED5-E3E6-4B96-B8B0-A479620AB6DD}" type="slidenum">
              <a:rPr lang="en-GB" altLang="en-US" smtClean="0"/>
              <a:pPr/>
              <a:t>6</a:t>
            </a:fld>
            <a:endParaRPr lang="en-GB"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GB" sz="2000" dirty="0" smtClean="0"/>
              <a:t>Some potential challenges</a:t>
            </a:r>
            <a:endParaRPr lang="en-GB" sz="2000" dirty="0"/>
          </a:p>
        </p:txBody>
      </p:sp>
      <p:sp>
        <p:nvSpPr>
          <p:cNvPr id="6" name="Content Placeholder 5"/>
          <p:cNvSpPr>
            <a:spLocks noGrp="1"/>
          </p:cNvSpPr>
          <p:nvPr>
            <p:ph idx="1"/>
          </p:nvPr>
        </p:nvSpPr>
        <p:spPr/>
        <p:txBody>
          <a:bodyPr/>
          <a:lstStyle/>
          <a:p>
            <a:pPr lvl="1"/>
            <a:r>
              <a:rPr lang="en-GB" sz="1800" b="0" dirty="0" smtClean="0"/>
              <a:t>Installation and maintenance costs;</a:t>
            </a:r>
          </a:p>
          <a:p>
            <a:pPr lvl="1"/>
            <a:r>
              <a:rPr lang="en-GB" sz="1800" b="0" dirty="0" smtClean="0"/>
              <a:t>Data access and exchange by flag and coastal state competent authorities;</a:t>
            </a:r>
          </a:p>
          <a:p>
            <a:pPr lvl="1"/>
            <a:r>
              <a:rPr lang="en-GB" sz="1800" b="0" dirty="0" smtClean="0"/>
              <a:t>Additional resources needed to review large volume of CCTV data;</a:t>
            </a:r>
          </a:p>
          <a:p>
            <a:pPr lvl="1"/>
            <a:r>
              <a:rPr lang="en-GB" sz="1800" b="0" dirty="0" smtClean="0"/>
              <a:t>Privacy laws.</a:t>
            </a:r>
          </a:p>
          <a:p>
            <a:pPr marL="457200" lvl="1" indent="0">
              <a:buNone/>
            </a:pPr>
            <a:endParaRPr lang="en-GB" sz="1800" b="0" dirty="0"/>
          </a:p>
          <a:p>
            <a:endParaRPr lang="en-GB" dirty="0"/>
          </a:p>
        </p:txBody>
      </p:sp>
      <p:sp>
        <p:nvSpPr>
          <p:cNvPr id="7" name="Slide Number Placeholder 6"/>
          <p:cNvSpPr>
            <a:spLocks noGrp="1"/>
          </p:cNvSpPr>
          <p:nvPr>
            <p:ph type="sldNum" sz="quarter" idx="12"/>
          </p:nvPr>
        </p:nvSpPr>
        <p:spPr/>
        <p:txBody>
          <a:bodyPr/>
          <a:lstStyle/>
          <a:p>
            <a:fld id="{6A811010-FF5D-4E19-81A8-37B4B413552B}" type="slidenum">
              <a:rPr lang="en-GB" altLang="en-US" smtClean="0"/>
              <a:pPr/>
              <a:t>7</a:t>
            </a:fld>
            <a:endParaRPr lang="en-GB" altLang="en-US"/>
          </a:p>
        </p:txBody>
      </p:sp>
    </p:spTree>
    <p:extLst>
      <p:ext uri="{BB962C8B-B14F-4D97-AF65-F5344CB8AC3E}">
        <p14:creationId xmlns:p14="http://schemas.microsoft.com/office/powerpoint/2010/main" val="1561836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Questions?</a:t>
            </a:r>
            <a:endParaRPr lang="en-GB" dirty="0"/>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sz="quarter" idx="12"/>
          </p:nvPr>
        </p:nvSpPr>
        <p:spPr/>
        <p:txBody>
          <a:bodyPr/>
          <a:lstStyle/>
          <a:p>
            <a:fld id="{6A811010-FF5D-4E19-81A8-37B4B413552B}" type="slidenum">
              <a:rPr lang="en-GB" altLang="en-US" smtClean="0"/>
              <a:pPr/>
              <a:t>8</a:t>
            </a:fld>
            <a:endParaRPr lang="en-GB" altLang="en-US"/>
          </a:p>
        </p:txBody>
      </p:sp>
    </p:spTree>
    <p:extLst>
      <p:ext uri="{BB962C8B-B14F-4D97-AF65-F5344CB8AC3E}">
        <p14:creationId xmlns:p14="http://schemas.microsoft.com/office/powerpoint/2010/main" val="19860485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400" dirty="0" smtClean="0"/>
              <a:t>Working group questions</a:t>
            </a:r>
            <a:endParaRPr lang="en-GB" sz="2400" dirty="0"/>
          </a:p>
        </p:txBody>
      </p:sp>
      <p:sp>
        <p:nvSpPr>
          <p:cNvPr id="3" name="Content Placeholder 2"/>
          <p:cNvSpPr>
            <a:spLocks noGrp="1"/>
          </p:cNvSpPr>
          <p:nvPr>
            <p:ph idx="1"/>
          </p:nvPr>
        </p:nvSpPr>
        <p:spPr>
          <a:xfrm>
            <a:off x="457200" y="2276873"/>
            <a:ext cx="8229600" cy="3744516"/>
          </a:xfrm>
        </p:spPr>
        <p:txBody>
          <a:bodyPr/>
          <a:lstStyle/>
          <a:p>
            <a:pPr marL="800100" lvl="1" indent="-342900">
              <a:buFont typeface="+mj-lt"/>
              <a:buAutoNum type="arabicPeriod"/>
            </a:pPr>
            <a:r>
              <a:rPr lang="en-GB" sz="1600" b="0" dirty="0"/>
              <a:t>What measures should be adopted by Member States to ensure effective control and enforcement of the landing obligation at sea and should the use of CCTV be made mandatory in the revised Control Regulation</a:t>
            </a:r>
            <a:r>
              <a:rPr lang="en-GB" sz="1600" b="0" dirty="0" smtClean="0"/>
              <a:t>?</a:t>
            </a:r>
          </a:p>
          <a:p>
            <a:pPr marL="800100" lvl="1" indent="-342900">
              <a:buFont typeface="+mj-lt"/>
              <a:buAutoNum type="arabicPeriod"/>
            </a:pPr>
            <a:endParaRPr lang="en-GB" sz="1600" b="0" dirty="0"/>
          </a:p>
          <a:p>
            <a:pPr marL="800100" lvl="1" indent="-342900">
              <a:buFont typeface="+mj-lt"/>
              <a:buAutoNum type="arabicPeriod"/>
            </a:pPr>
            <a:r>
              <a:rPr lang="en-GB" sz="1600" b="0" dirty="0"/>
              <a:t>What technical and legal challenges need to be addressed for the use of CCTV? </a:t>
            </a:r>
            <a:endParaRPr lang="en-GB" sz="1600" b="0" dirty="0" smtClean="0"/>
          </a:p>
          <a:p>
            <a:pPr marL="800100" lvl="1" indent="-342900">
              <a:buFont typeface="+mj-lt"/>
              <a:buAutoNum type="arabicPeriod"/>
            </a:pPr>
            <a:endParaRPr lang="en-GB" sz="1600" b="0" dirty="0"/>
          </a:p>
          <a:p>
            <a:pPr marL="800100" lvl="1" indent="-342900">
              <a:buFont typeface="+mj-lt"/>
              <a:buAutoNum type="arabicPeriod"/>
            </a:pPr>
            <a:r>
              <a:rPr lang="en-GB" sz="1600" b="0" dirty="0"/>
              <a:t>What measures would promote buy-in from industry</a:t>
            </a:r>
            <a:r>
              <a:rPr lang="en-GB" sz="1600" b="0" dirty="0" smtClean="0"/>
              <a:t>?</a:t>
            </a:r>
          </a:p>
          <a:p>
            <a:pPr marL="800100" lvl="1" indent="-342900">
              <a:buFont typeface="+mj-lt"/>
              <a:buAutoNum type="arabicPeriod"/>
            </a:pPr>
            <a:endParaRPr lang="en-GB" sz="1600" b="0" dirty="0"/>
          </a:p>
          <a:p>
            <a:pPr marL="800100" lvl="1" indent="-342900">
              <a:buFont typeface="+mj-lt"/>
              <a:buAutoNum type="arabicPeriod"/>
            </a:pPr>
            <a:r>
              <a:rPr lang="en-GB" sz="1600" b="0" dirty="0"/>
              <a:t>How can the landing obligation be controlled </a:t>
            </a:r>
            <a:r>
              <a:rPr lang="en-GB" sz="1600" dirty="0"/>
              <a:t>now</a:t>
            </a:r>
            <a:r>
              <a:rPr lang="en-GB" sz="1600" b="0" dirty="0"/>
              <a:t>, before the revision of the Control Regulation</a:t>
            </a:r>
            <a:r>
              <a:rPr lang="en-GB" sz="1600" b="0" dirty="0" smtClean="0"/>
              <a:t>?</a:t>
            </a:r>
          </a:p>
          <a:p>
            <a:pPr marL="800100" lvl="1" indent="-342900">
              <a:buFont typeface="+mj-lt"/>
              <a:buAutoNum type="arabicPeriod"/>
            </a:pPr>
            <a:endParaRPr lang="en-GB" sz="1600" b="0" dirty="0" smtClean="0"/>
          </a:p>
          <a:p>
            <a:pPr marL="800100" lvl="1" indent="-342900">
              <a:buFont typeface="+mj-lt"/>
              <a:buAutoNum type="arabicPeriod"/>
            </a:pPr>
            <a:r>
              <a:rPr lang="en-GB" sz="1600" b="0" dirty="0" smtClean="0"/>
              <a:t>How can we ensure that catch </a:t>
            </a:r>
            <a:r>
              <a:rPr lang="en-GB" sz="1600" b="0" dirty="0"/>
              <a:t>data </a:t>
            </a:r>
            <a:r>
              <a:rPr lang="en-GB" sz="1600" b="0" dirty="0" smtClean="0"/>
              <a:t>is reliable under </a:t>
            </a:r>
            <a:r>
              <a:rPr lang="en-GB" sz="1600" b="0" dirty="0"/>
              <a:t>the landing </a:t>
            </a:r>
            <a:r>
              <a:rPr lang="en-GB" sz="1600" b="0" dirty="0" smtClean="0"/>
              <a:t>obligation?</a:t>
            </a:r>
            <a:endParaRPr lang="en-GB" sz="1600" b="0" dirty="0"/>
          </a:p>
        </p:txBody>
      </p:sp>
      <p:sp>
        <p:nvSpPr>
          <p:cNvPr id="5" name="Slide Number Placeholder 4"/>
          <p:cNvSpPr>
            <a:spLocks noGrp="1"/>
          </p:cNvSpPr>
          <p:nvPr>
            <p:ph type="sldNum" sz="quarter" idx="12"/>
          </p:nvPr>
        </p:nvSpPr>
        <p:spPr/>
        <p:txBody>
          <a:bodyPr/>
          <a:lstStyle/>
          <a:p>
            <a:fld id="{6A811010-FF5D-4E19-81A8-37B4B413552B}" type="slidenum">
              <a:rPr lang="en-GB" altLang="en-US" smtClean="0"/>
              <a:pPr/>
              <a:t>9</a:t>
            </a:fld>
            <a:endParaRPr lang="en-GB" altLang="en-US"/>
          </a:p>
        </p:txBody>
      </p:sp>
    </p:spTree>
    <p:extLst>
      <p:ext uri="{BB962C8B-B14F-4D97-AF65-F5344CB8AC3E}">
        <p14:creationId xmlns:p14="http://schemas.microsoft.com/office/powerpoint/2010/main" val="3791683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10164</TotalTime>
  <Words>757</Words>
  <Application>Microsoft Office PowerPoint</Application>
  <PresentationFormat>On-screen Show (4:3)</PresentationFormat>
  <Paragraphs>71</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Blank</vt:lpstr>
      <vt:lpstr>1_Blank</vt:lpstr>
      <vt:lpstr>Effective Control of the Landing Obligation </vt:lpstr>
      <vt:lpstr>Control and enforcement of the landing obligation</vt:lpstr>
      <vt:lpstr>Indications of non-compliance</vt:lpstr>
      <vt:lpstr>Means to control the landing obligation at sea </vt:lpstr>
      <vt:lpstr>Problems encountered by competent authorities re CCTV installation </vt:lpstr>
      <vt:lpstr>Possible solution</vt:lpstr>
      <vt:lpstr>Some potential challenges</vt:lpstr>
      <vt:lpstr>Questions?</vt:lpstr>
      <vt:lpstr>Working group questions</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of Camera Technology in Irish Pelagic Controls</dc:title>
  <dc:creator>HEDERMAN John (MARE)</dc:creator>
  <cp:lastModifiedBy>JURY Justine (MARE)</cp:lastModifiedBy>
  <cp:revision>63</cp:revision>
  <cp:lastPrinted>2017-11-14T17:43:43Z</cp:lastPrinted>
  <dcterms:created xsi:type="dcterms:W3CDTF">2015-12-16T16:01:28Z</dcterms:created>
  <dcterms:modified xsi:type="dcterms:W3CDTF">2017-11-15T07:56:54Z</dcterms:modified>
</cp:coreProperties>
</file>