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87" r:id="rId3"/>
    <p:sldId id="259" r:id="rId4"/>
    <p:sldId id="286" r:id="rId5"/>
    <p:sldId id="282" r:id="rId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6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87791-F6D3-45C5-A4F5-65798C1894D3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6D64-116D-4420-86D4-28DDBAF955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6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1" y="4714168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b="1" dirty="0"/>
              <a:t>NWWAC </a:t>
            </a:r>
            <a:r>
              <a:rPr lang="en-IE" b="1" dirty="0" smtClean="0"/>
              <a:t>Working Group </a:t>
            </a:r>
            <a:r>
              <a:rPr lang="en-IE" b="1" dirty="0" smtClean="0"/>
              <a:t>3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endParaRPr lang="en-IE" sz="2400" dirty="0" smtClean="0"/>
          </a:p>
          <a:p>
            <a:r>
              <a:rPr lang="en-IE" sz="2400" dirty="0" smtClean="0"/>
              <a:t>Channel</a:t>
            </a:r>
            <a:endParaRPr lang="en-IE" sz="2400" dirty="0" smtClean="0"/>
          </a:p>
          <a:p>
            <a:pPr algn="l"/>
            <a:endParaRPr lang="en-IE" sz="2400" dirty="0" smtClean="0"/>
          </a:p>
          <a:p>
            <a:pPr algn="l"/>
            <a:r>
              <a:rPr lang="en-IE" sz="2400" dirty="0" smtClean="0"/>
              <a:t>Ghent, 4 July 2018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0498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3700" dirty="0" smtClean="0"/>
          </a:p>
          <a:p>
            <a:pPr marL="0" indent="0">
              <a:buNone/>
            </a:pPr>
            <a:endParaRPr lang="en-IE" sz="37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384176"/>
            <a:ext cx="8579296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The </a:t>
            </a:r>
            <a:r>
              <a:rPr lang="en-IE" sz="2400" dirty="0"/>
              <a:t>NWWAC to continue discussion on King Scallops to develop a regional management proposal.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After </a:t>
            </a:r>
            <a:r>
              <a:rPr lang="en-IE" sz="2400" dirty="0"/>
              <a:t>publication of the ICES advice on seabass, the need for a Focus Group on Seabass would be evaluated.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>
                <a:solidFill>
                  <a:srgbClr val="00B050"/>
                </a:solidFill>
              </a:rPr>
              <a:t>A </a:t>
            </a:r>
            <a:r>
              <a:rPr lang="en-IE" sz="2400" dirty="0">
                <a:solidFill>
                  <a:srgbClr val="00B050"/>
                </a:solidFill>
              </a:rPr>
              <a:t>draft letter, provided by the French industry, will be distributed to support the EC request to ICES to provide earlier advice on undulate ray.</a:t>
            </a:r>
          </a:p>
          <a:p>
            <a:pPr marL="514350" indent="-514350">
              <a:buFont typeface="+mj-lt"/>
              <a:buAutoNum type="arabicPeriod"/>
            </a:pPr>
            <a:endParaRPr lang="en-IE" sz="24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1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2. Drafting advice to inform the Fishing Opportunities for 2019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11146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5. Summary of Action 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6043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605136"/>
            <a:ext cx="7623175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Thank you</a:t>
            </a:r>
            <a:b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96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NWWAC Working Group 3</vt:lpstr>
      <vt:lpstr>1. Action points</vt:lpstr>
      <vt:lpstr>2. Drafting advice to inform the Fishing Opportunities for 2019</vt:lpstr>
      <vt:lpstr>5. Summary of Action Points</vt:lpstr>
      <vt:lpstr>   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Vandamme, Sara</cp:lastModifiedBy>
  <cp:revision>49</cp:revision>
  <cp:lastPrinted>2015-09-15T10:48:00Z</cp:lastPrinted>
  <dcterms:created xsi:type="dcterms:W3CDTF">2015-09-07T16:44:37Z</dcterms:created>
  <dcterms:modified xsi:type="dcterms:W3CDTF">2018-06-25T14:20:17Z</dcterms:modified>
</cp:coreProperties>
</file>