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287" r:id="rId3"/>
    <p:sldId id="288" r:id="rId4"/>
    <p:sldId id="285" r:id="rId5"/>
    <p:sldId id="286" r:id="rId6"/>
    <p:sldId id="282" r:id="rId7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72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D5759-0266-4B1A-8BD8-3B00A0CA0777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69C72-08F6-4EB8-914F-2AD88FE1BC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1659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87791-F6D3-45C5-A4F5-65798C1894D3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56D64-116D-4420-86D4-28DDBAF955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679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CF236A9-C224-4A1A-BFDA-0277FBB7589C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231" y="4714168"/>
            <a:ext cx="5334627" cy="44684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358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850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994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034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70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124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842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827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716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9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918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25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79915"/>
            <a:ext cx="4200467" cy="12294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en-IE" b="1" dirty="0"/>
              <a:t>NWWAC </a:t>
            </a:r>
            <a:r>
              <a:rPr lang="en-IE" b="1" dirty="0" smtClean="0"/>
              <a:t>Working Group 2</a:t>
            </a: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>
            <a:normAutofit/>
          </a:bodyPr>
          <a:lstStyle/>
          <a:p>
            <a:endParaRPr lang="en-IE" sz="2400" dirty="0" smtClean="0"/>
          </a:p>
          <a:p>
            <a:r>
              <a:rPr lang="en-IE" sz="2400" dirty="0" smtClean="0"/>
              <a:t>Celtic Sea</a:t>
            </a:r>
          </a:p>
          <a:p>
            <a:pPr algn="l"/>
            <a:endParaRPr lang="en-IE" sz="2400" dirty="0" smtClean="0"/>
          </a:p>
          <a:p>
            <a:pPr algn="l"/>
            <a:r>
              <a:rPr lang="en-IE" sz="2400" dirty="0" smtClean="0"/>
              <a:t>Dublin, 12 September 2018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04982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>
                <a:solidFill>
                  <a:prstClr val="black"/>
                </a:solidFill>
              </a:rPr>
              <a:t>1. </a:t>
            </a:r>
            <a:r>
              <a:rPr lang="en-IE" b="1">
                <a:solidFill>
                  <a:prstClr val="black"/>
                </a:solidFill>
              </a:rPr>
              <a:t>Action </a:t>
            </a:r>
            <a:r>
              <a:rPr lang="en-IE" b="1" smtClean="0">
                <a:solidFill>
                  <a:prstClr val="black"/>
                </a:solidFill>
              </a:rPr>
              <a:t>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3700" dirty="0" smtClean="0"/>
          </a:p>
          <a:p>
            <a:pPr marL="0" indent="0">
              <a:buNone/>
            </a:pPr>
            <a:endParaRPr lang="en-IE" sz="37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384176"/>
            <a:ext cx="8579296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B050"/>
                </a:solidFill>
              </a:rPr>
              <a:t>The working Group will draft advice for the COM on setting the fishing opportunities for 2019 based on the </a:t>
            </a:r>
            <a:r>
              <a:rPr lang="en-US" sz="2400" dirty="0" smtClean="0">
                <a:solidFill>
                  <a:srgbClr val="00B050"/>
                </a:solidFill>
              </a:rPr>
              <a:t>discussion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Write a letter to the COM requesting an independent ICES evaluation on seismic activities in NWW and the potential effects</a:t>
            </a:r>
            <a:endParaRPr lang="en-IE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1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2. Input draft advice ‘Addressing Choke Risk in NWW after exemptions’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72208"/>
            <a:ext cx="843528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IE" sz="2200" b="1" dirty="0"/>
          </a:p>
        </p:txBody>
      </p:sp>
    </p:spTree>
    <p:extLst>
      <p:ext uri="{BB962C8B-B14F-4D97-AF65-F5344CB8AC3E}">
        <p14:creationId xmlns:p14="http://schemas.microsoft.com/office/powerpoint/2010/main" val="298848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083352" cy="1930226"/>
          </a:xfrm>
        </p:spPr>
        <p:txBody>
          <a:bodyPr>
            <a:normAutofit/>
          </a:bodyPr>
          <a:lstStyle/>
          <a:p>
            <a:pPr lvl="0" algn="l"/>
            <a:r>
              <a:rPr lang="en-IE" b="1" dirty="0" smtClean="0">
                <a:solidFill>
                  <a:prstClr val="black"/>
                </a:solidFill>
              </a:rPr>
              <a:t>3. </a:t>
            </a:r>
            <a:r>
              <a:rPr lang="en-IE" b="1" dirty="0" smtClean="0"/>
              <a:t>Actions on </a:t>
            </a:r>
            <a:r>
              <a:rPr lang="en-IE" b="1" smtClean="0"/>
              <a:t>underwater </a:t>
            </a:r>
            <a:r>
              <a:rPr lang="en-IE" b="1" smtClean="0"/>
              <a:t>noise </a:t>
            </a:r>
            <a:r>
              <a:rPr lang="en-IE" b="1" dirty="0" smtClean="0"/>
              <a:t>in NWW</a:t>
            </a:r>
            <a:r>
              <a:rPr lang="en-IE" b="1" dirty="0"/>
              <a:t/>
            </a:r>
            <a:br>
              <a:rPr lang="en-IE" b="1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72208"/>
            <a:ext cx="843528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IE" sz="2200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772816"/>
            <a:ext cx="8579296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IE" sz="2400" dirty="0" smtClean="0"/>
              <a:t>Referencing the discussion at the Horizontal Working Group 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2318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5. Summary of Action 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6043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605136"/>
            <a:ext cx="7623175" cy="3048000"/>
          </a:xfrm>
        </p:spPr>
        <p:txBody>
          <a:bodyPr>
            <a:normAutofit fontScale="90000"/>
          </a:bodyPr>
          <a:lstStyle/>
          <a:p>
            <a:pPr algn="l"/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r>
              <a:rPr lang="en-IE" altLang="en-US" sz="4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Thank you</a:t>
            </a:r>
            <a:br>
              <a:rPr lang="en-IE" altLang="en-US" sz="4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endParaRPr lang="en-US" altLang="en-US" sz="4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7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92</Words>
  <Application>Microsoft Office PowerPoint</Application>
  <PresentationFormat>On-screen Show (4:3)</PresentationFormat>
  <Paragraphs>15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NWWAC Working Group 2</vt:lpstr>
      <vt:lpstr>1. Action points</vt:lpstr>
      <vt:lpstr>2. Input draft advice ‘Addressing Choke Risk in NWW after exemptions’</vt:lpstr>
      <vt:lpstr>3. Actions on underwater noise in NWW </vt:lpstr>
      <vt:lpstr>5. Summary of Action Points</vt:lpstr>
      <vt:lpstr>   Thank you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NWWAC ACTION POINTS</dc:title>
  <dc:creator>Schoute, Barbara</dc:creator>
  <cp:lastModifiedBy>Vandamme, Sara</cp:lastModifiedBy>
  <cp:revision>48</cp:revision>
  <cp:lastPrinted>2015-09-15T10:48:00Z</cp:lastPrinted>
  <dcterms:created xsi:type="dcterms:W3CDTF">2015-09-07T16:44:37Z</dcterms:created>
  <dcterms:modified xsi:type="dcterms:W3CDTF">2018-09-11T11:31:27Z</dcterms:modified>
</cp:coreProperties>
</file>