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288" r:id="rId3"/>
    <p:sldId id="289" r:id="rId4"/>
    <p:sldId id="290" r:id="rId5"/>
    <p:sldId id="291" r:id="rId6"/>
    <p:sldId id="282" r:id="rId7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D5759-0266-4B1A-8BD8-3B00A0CA0777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87791-F6D3-45C5-A4F5-65798C1894D3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56D64-116D-4420-86D4-28DDBAF955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679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CF236A9-C224-4A1A-BFDA-0277FBB7589C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231" y="4714168"/>
            <a:ext cx="5334627" cy="446849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C591C-8C9A-434D-A15C-75FF0A6C575B}" type="datetimeFigureOut">
              <a:rPr lang="en-IE" smtClean="0"/>
              <a:t>18/09/2018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en-IE" b="1" dirty="0"/>
              <a:t>NWWAC </a:t>
            </a:r>
            <a:r>
              <a:rPr lang="en-IE" b="1" dirty="0" smtClean="0"/>
              <a:t>Working Group 3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>
            <a:normAutofit/>
          </a:bodyPr>
          <a:lstStyle/>
          <a:p>
            <a:endParaRPr lang="en-IE" sz="2400" dirty="0" smtClean="0"/>
          </a:p>
          <a:p>
            <a:r>
              <a:rPr lang="en-IE" sz="2400" dirty="0"/>
              <a:t>Channel</a:t>
            </a:r>
          </a:p>
          <a:p>
            <a:pPr algn="l"/>
            <a:endParaRPr lang="en-IE" sz="2400" dirty="0" smtClean="0"/>
          </a:p>
          <a:p>
            <a:pPr algn="l"/>
            <a:r>
              <a:rPr lang="en-IE" sz="2400" dirty="0" smtClean="0"/>
              <a:t>	Dublin, 13 September 2018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2865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>
                <a:solidFill>
                  <a:prstClr val="black"/>
                </a:solidFill>
              </a:rPr>
              <a:t>1. </a:t>
            </a:r>
            <a:r>
              <a:rPr lang="en-IE" b="1">
                <a:solidFill>
                  <a:prstClr val="black"/>
                </a:solidFill>
              </a:rPr>
              <a:t>Action </a:t>
            </a:r>
            <a:r>
              <a:rPr lang="en-IE" b="1" smtClean="0">
                <a:solidFill>
                  <a:prstClr val="black"/>
                </a:solidFill>
              </a:rPr>
              <a:t>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3700" dirty="0" smtClean="0"/>
          </a:p>
          <a:p>
            <a:pPr marL="0" indent="0">
              <a:buNone/>
            </a:pPr>
            <a:endParaRPr lang="en-IE" sz="37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384176"/>
            <a:ext cx="8579296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</a:rPr>
              <a:t>The working Group will draft advice for the COM on setting the fishing opportunities for 2019 based on the discussion</a:t>
            </a:r>
            <a:r>
              <a:rPr lang="en-IE" sz="2400" dirty="0" smtClean="0">
                <a:solidFill>
                  <a:srgbClr val="00B050"/>
                </a:solidFill>
              </a:rPr>
              <a:t>. </a:t>
            </a:r>
            <a:endParaRPr lang="en-IE" sz="2400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E" sz="2400" dirty="0" smtClean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The NWWAC to follow-up the discussions in the Regional Group on King </a:t>
            </a:r>
            <a:r>
              <a:rPr lang="en-US" sz="2400" dirty="0" smtClean="0"/>
              <a:t>scallops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IE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2. Input draft advice ‘Addressing Choke Risk in NWW after exemptions’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672208"/>
            <a:ext cx="8435280" cy="4853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35062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3. Setting objectives for a FG on King Scallops</a:t>
            </a:r>
            <a:endParaRPr lang="en-IE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9046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b="1" dirty="0" smtClean="0">
                <a:solidFill>
                  <a:prstClr val="black"/>
                </a:solidFill>
              </a:rPr>
              <a:t>5. Summary of Action Points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15900" cy="6858000"/>
            <a:chOff x="0" y="0"/>
            <a:chExt cx="257175" cy="10734675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257175" cy="1333500"/>
            </a:xfrm>
            <a:prstGeom prst="rect">
              <a:avLst/>
            </a:prstGeom>
            <a:solidFill>
              <a:srgbClr val="FFF0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333501"/>
              <a:ext cx="257175" cy="3619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1695451"/>
              <a:ext cx="257175" cy="9039224"/>
            </a:xfrm>
            <a:prstGeom prst="rect">
              <a:avLst/>
            </a:prstGeom>
            <a:solidFill>
              <a:srgbClr val="8AC5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38309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605136"/>
            <a:ext cx="7623175" cy="3048000"/>
          </a:xfrm>
        </p:spPr>
        <p:txBody>
          <a:bodyPr>
            <a:normAutofit fontScale="90000"/>
          </a:bodyPr>
          <a:lstStyle/>
          <a:p>
            <a:pPr algn="l"/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en-IE" altLang="en-US" sz="4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Thank you</a:t>
            </a:r>
            <a:br>
              <a:rPr lang="en-IE" altLang="en-US" sz="4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74</Words>
  <Application>Microsoft Office PowerPoint</Application>
  <PresentationFormat>On-screen Show (4:3)</PresentationFormat>
  <Paragraphs>14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NWWAC Working Group 3</vt:lpstr>
      <vt:lpstr>1. Action points</vt:lpstr>
      <vt:lpstr>2. Input draft advice ‘Addressing Choke Risk in NWW after exemptions’</vt:lpstr>
      <vt:lpstr>3. Setting objectives for a FG on King Scallops</vt:lpstr>
      <vt:lpstr>5. Summary of Action Points</vt:lpstr>
      <vt:lpstr>   Thank you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Vandamme, Sara</cp:lastModifiedBy>
  <cp:revision>44</cp:revision>
  <cp:lastPrinted>2015-09-15T10:48:00Z</cp:lastPrinted>
  <dcterms:created xsi:type="dcterms:W3CDTF">2015-09-07T16:44:37Z</dcterms:created>
  <dcterms:modified xsi:type="dcterms:W3CDTF">2018-09-18T10:38:27Z</dcterms:modified>
</cp:coreProperties>
</file>