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88" r:id="rId3"/>
    <p:sldId id="289" r:id="rId4"/>
    <p:sldId id="290" r:id="rId5"/>
    <p:sldId id="291" r:id="rId6"/>
    <p:sldId id="282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3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/>
              <a:t>Channel</a:t>
            </a:r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	Dublin, 13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865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The working Group will draft advice for the COM on setting the fishing opportunities for 2019 based on the discussion</a:t>
            </a:r>
            <a:r>
              <a:rPr lang="en-IE" sz="2400" dirty="0" smtClean="0">
                <a:solidFill>
                  <a:srgbClr val="00B050"/>
                </a:solidFill>
              </a:rPr>
              <a:t>. </a:t>
            </a:r>
            <a:endParaRPr lang="en-IE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IE" sz="24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NWWAC to follow-up the discussions in the Regional Group on King </a:t>
            </a:r>
            <a:r>
              <a:rPr lang="en-US" sz="2400" dirty="0" smtClean="0"/>
              <a:t>scallops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I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Input draft advice ‘Addressing Choke Risk in NWW after exemptions’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35062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3. Setting objectives for a FG on King Scallops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9046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8309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74</Words>
  <Application>Microsoft Office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NWWAC Working Group 3</vt:lpstr>
      <vt:lpstr>1. Action points</vt:lpstr>
      <vt:lpstr>2. Input draft advice ‘Addressing Choke Risk in NWW after exemptions’</vt:lpstr>
      <vt:lpstr>3. Setting objectives for a FG on King Scallops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44</cp:revision>
  <cp:lastPrinted>2015-09-15T10:48:00Z</cp:lastPrinted>
  <dcterms:created xsi:type="dcterms:W3CDTF">2015-09-07T16:44:37Z</dcterms:created>
  <dcterms:modified xsi:type="dcterms:W3CDTF">2018-09-18T10:38:27Z</dcterms:modified>
</cp:coreProperties>
</file>