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0" r:id="rId2"/>
    <p:sldId id="263" r:id="rId3"/>
    <p:sldId id="259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82" r:id="rId12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72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D5759-0266-4B1A-8BD8-3B00A0CA0777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69C72-08F6-4EB8-914F-2AD88FE1BC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1659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87791-F6D3-45C5-A4F5-65798C1894D3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56D64-116D-4420-86D4-28DDBAF955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679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CF236A9-C224-4A1A-BFDA-0277FBB7589C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231" y="4714168"/>
            <a:ext cx="5334627" cy="44684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8358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850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994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034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70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124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842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827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716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9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2918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254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079915"/>
            <a:ext cx="4200467" cy="12294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/>
          <a:lstStyle/>
          <a:p>
            <a:r>
              <a:rPr lang="en-IE" b="1" dirty="0"/>
              <a:t>NWWAC </a:t>
            </a:r>
            <a:r>
              <a:rPr lang="en-IE" b="1" dirty="0" smtClean="0"/>
              <a:t>Working Group 1</a:t>
            </a:r>
            <a:endParaRPr lang="en-I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1752600"/>
          </a:xfrm>
        </p:spPr>
        <p:txBody>
          <a:bodyPr>
            <a:normAutofit/>
          </a:bodyPr>
          <a:lstStyle/>
          <a:p>
            <a:endParaRPr lang="en-IE" sz="2400" dirty="0" smtClean="0"/>
          </a:p>
          <a:p>
            <a:r>
              <a:rPr lang="en-IE" sz="2400" dirty="0" smtClean="0"/>
              <a:t>West of Scotland</a:t>
            </a:r>
          </a:p>
          <a:p>
            <a:pPr algn="l"/>
            <a:endParaRPr lang="en-IE" sz="2400" dirty="0" smtClean="0"/>
          </a:p>
          <a:p>
            <a:pPr algn="l"/>
            <a:r>
              <a:rPr lang="en-IE" sz="2400" dirty="0" smtClean="0"/>
              <a:t>	Dublin, 13 September 2018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104982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5. Summary of Action Points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383098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2" y="1605136"/>
            <a:ext cx="7623175" cy="3048000"/>
          </a:xfrm>
        </p:spPr>
        <p:txBody>
          <a:bodyPr>
            <a:normAutofit fontScale="90000"/>
          </a:bodyPr>
          <a:lstStyle/>
          <a:p>
            <a:pPr algn="l"/>
            <a: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IE" alt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</a:br>
            <a:r>
              <a:rPr lang="en-IE" altLang="en-US" sz="40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Thank you</a:t>
            </a:r>
            <a:br>
              <a:rPr lang="en-IE" altLang="en-US" sz="40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</a:br>
            <a:endParaRPr lang="en-US" altLang="en-US" sz="40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7" y="5079916"/>
            <a:ext cx="4200467" cy="122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7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>
                <a:solidFill>
                  <a:prstClr val="black"/>
                </a:solidFill>
              </a:rPr>
              <a:t>1. </a:t>
            </a:r>
            <a:r>
              <a:rPr lang="en-IE" b="1">
                <a:solidFill>
                  <a:prstClr val="black"/>
                </a:solidFill>
              </a:rPr>
              <a:t>Action </a:t>
            </a:r>
            <a:r>
              <a:rPr lang="en-IE" b="1" smtClean="0">
                <a:solidFill>
                  <a:prstClr val="black"/>
                </a:solidFill>
              </a:rPr>
              <a:t>points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3700" dirty="0" smtClean="0"/>
          </a:p>
          <a:p>
            <a:pPr marL="0" indent="0">
              <a:buNone/>
            </a:pPr>
            <a:endParaRPr lang="en-IE" sz="37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384176"/>
            <a:ext cx="8579296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00B050"/>
                </a:solidFill>
              </a:rPr>
              <a:t>The working Group will draft advice for the COM on setting the fishing opportunities for 2019 based on the discussion</a:t>
            </a:r>
            <a:r>
              <a:rPr lang="en-IE" sz="2400" dirty="0" smtClean="0">
                <a:solidFill>
                  <a:srgbClr val="00B050"/>
                </a:solidFill>
              </a:rPr>
              <a:t>. </a:t>
            </a:r>
            <a:endParaRPr lang="en-IE" sz="2400" dirty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IE" sz="2400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Focus Group on Cod Management Plan will be organized, chaired by </a:t>
            </a:r>
            <a:r>
              <a:rPr lang="en-US" sz="2400" dirty="0" err="1" smtClean="0"/>
              <a:t>Ms</a:t>
            </a:r>
            <a:r>
              <a:rPr lang="en-US" sz="2400" dirty="0" smtClean="0"/>
              <a:t> Irene Kingma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</a:rPr>
              <a:t>The AC to contact ICES in relation to the questionable population structure used in assessments on cod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IE" sz="2400" dirty="0" smtClean="0">
                <a:solidFill>
                  <a:srgbClr val="00B050"/>
                </a:solidFill>
              </a:rPr>
              <a:t>The Secretariat to distribute the project proposal on the genetic population identification of cod forwarded by Mr O’Donoghue.</a:t>
            </a:r>
            <a:endParaRPr lang="en-IE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08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2. Input draft advice ‘Addressing Choke Risk in NWW after exemptions’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72208"/>
            <a:ext cx="8435280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IE" sz="2200" b="1" dirty="0"/>
          </a:p>
        </p:txBody>
      </p:sp>
    </p:spTree>
    <p:extLst>
      <p:ext uri="{BB962C8B-B14F-4D97-AF65-F5344CB8AC3E}">
        <p14:creationId xmlns:p14="http://schemas.microsoft.com/office/powerpoint/2010/main" val="11146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3. Project proposal: Stock identification of Atlantic cod</a:t>
            </a:r>
            <a:endParaRPr lang="en-IE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22318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5. Summary of Action Points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6043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079915"/>
            <a:ext cx="4200467" cy="12294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/>
          <a:lstStyle/>
          <a:p>
            <a:r>
              <a:rPr lang="en-IE" b="1" dirty="0"/>
              <a:t>NWWAC </a:t>
            </a:r>
            <a:r>
              <a:rPr lang="en-IE" b="1" dirty="0" smtClean="0"/>
              <a:t>Working Group 3</a:t>
            </a:r>
            <a:endParaRPr lang="en-I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1752600"/>
          </a:xfrm>
        </p:spPr>
        <p:txBody>
          <a:bodyPr>
            <a:normAutofit/>
          </a:bodyPr>
          <a:lstStyle/>
          <a:p>
            <a:endParaRPr lang="en-IE" sz="2400" dirty="0" smtClean="0"/>
          </a:p>
          <a:p>
            <a:r>
              <a:rPr lang="en-IE" sz="2400" dirty="0"/>
              <a:t>Channel</a:t>
            </a:r>
          </a:p>
          <a:p>
            <a:pPr algn="l"/>
            <a:endParaRPr lang="en-IE" sz="2400" dirty="0" smtClean="0"/>
          </a:p>
          <a:p>
            <a:pPr algn="l"/>
            <a:r>
              <a:rPr lang="en-IE" sz="2400" dirty="0" smtClean="0"/>
              <a:t>	Dublin, 13 September 2018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22865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>
                <a:solidFill>
                  <a:prstClr val="black"/>
                </a:solidFill>
              </a:rPr>
              <a:t>1. </a:t>
            </a:r>
            <a:r>
              <a:rPr lang="en-IE" b="1">
                <a:solidFill>
                  <a:prstClr val="black"/>
                </a:solidFill>
              </a:rPr>
              <a:t>Action </a:t>
            </a:r>
            <a:r>
              <a:rPr lang="en-IE" b="1" smtClean="0">
                <a:solidFill>
                  <a:prstClr val="black"/>
                </a:solidFill>
              </a:rPr>
              <a:t>points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3700" dirty="0" smtClean="0"/>
          </a:p>
          <a:p>
            <a:pPr marL="0" indent="0">
              <a:buNone/>
            </a:pPr>
            <a:endParaRPr lang="en-IE" sz="37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384176"/>
            <a:ext cx="8579296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00B050"/>
                </a:solidFill>
              </a:rPr>
              <a:t>The working Group will draft advice for the COM on setting the fishing opportunities for 2019 based on the discussion</a:t>
            </a:r>
            <a:r>
              <a:rPr lang="en-IE" sz="2400" dirty="0" smtClean="0">
                <a:solidFill>
                  <a:srgbClr val="00B050"/>
                </a:solidFill>
              </a:rPr>
              <a:t>. </a:t>
            </a:r>
            <a:endParaRPr lang="en-IE" sz="2400" dirty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IE" sz="2400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The NWWAC to follow-up the discussions in the Regional Group on King </a:t>
            </a:r>
            <a:r>
              <a:rPr lang="en-US" sz="2400" dirty="0" smtClean="0"/>
              <a:t>scallops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0" indent="0">
              <a:buNone/>
            </a:pPr>
            <a:endParaRPr lang="en-IE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50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2. Input draft advice ‘Addressing Choke Risk in NWW after exemptions’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72208"/>
            <a:ext cx="8435280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IE" sz="2200" b="1" dirty="0"/>
          </a:p>
        </p:txBody>
      </p:sp>
    </p:spTree>
    <p:extLst>
      <p:ext uri="{BB962C8B-B14F-4D97-AF65-F5344CB8AC3E}">
        <p14:creationId xmlns:p14="http://schemas.microsoft.com/office/powerpoint/2010/main" val="350625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3. Setting objectives for a FG on King Scallops</a:t>
            </a:r>
            <a:endParaRPr lang="en-IE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90463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187</Words>
  <Application>Microsoft Office PowerPoint</Application>
  <PresentationFormat>On-screen Show (4:3)</PresentationFormat>
  <Paragraphs>30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NWWAC Working Group 1</vt:lpstr>
      <vt:lpstr>1. Action points</vt:lpstr>
      <vt:lpstr>2. Input draft advice ‘Addressing Choke Risk in NWW after exemptions’</vt:lpstr>
      <vt:lpstr>3. Project proposal: Stock identification of Atlantic cod</vt:lpstr>
      <vt:lpstr>5. Summary of Action Points</vt:lpstr>
      <vt:lpstr>NWWAC Working Group 3</vt:lpstr>
      <vt:lpstr>1. Action points</vt:lpstr>
      <vt:lpstr>2. Input draft advice ‘Addressing Choke Risk in NWW after exemptions’</vt:lpstr>
      <vt:lpstr>3. Setting objectives for a FG on King Scallops</vt:lpstr>
      <vt:lpstr>5. Summary of Action Points</vt:lpstr>
      <vt:lpstr>   Thank you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NWWAC ACTION POINTS</dc:title>
  <dc:creator>Schoute, Barbara</dc:creator>
  <cp:lastModifiedBy>Vandamme, Sara</cp:lastModifiedBy>
  <cp:revision>43</cp:revision>
  <cp:lastPrinted>2015-09-15T10:48:00Z</cp:lastPrinted>
  <dcterms:created xsi:type="dcterms:W3CDTF">2015-09-07T16:44:37Z</dcterms:created>
  <dcterms:modified xsi:type="dcterms:W3CDTF">2018-09-11T11:32:22Z</dcterms:modified>
</cp:coreProperties>
</file>